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7" r:id="rId4"/>
    <p:sldMasterId id="2147483698" r:id="rId5"/>
    <p:sldMasterId id="2147483723" r:id="rId6"/>
    <p:sldMasterId id="2147483757" r:id="rId7"/>
  </p:sldMasterIdLst>
  <p:notesMasterIdLst>
    <p:notesMasterId r:id="rId23"/>
  </p:notesMasterIdLst>
  <p:handoutMasterIdLst>
    <p:handoutMasterId r:id="rId24"/>
  </p:handoutMasterIdLst>
  <p:sldIdLst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8" d="100"/>
          <a:sy n="88" d="100"/>
        </p:scale>
        <p:origin x="618" y="47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svg"/><Relationship Id="rId2" Type="http://schemas.openxmlformats.org/officeDocument/2006/relationships/image" Target="../media/image35.svg"/><Relationship Id="rId16" Type="http://schemas.openxmlformats.org/officeDocument/2006/relationships/image" Target="../media/image49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3.svg"/><Relationship Id="rId4" Type="http://schemas.openxmlformats.org/officeDocument/2006/relationships/image" Target="../media/image37.svg"/><Relationship Id="rId9" Type="http://schemas.openxmlformats.org/officeDocument/2006/relationships/image" Target="../media/image42.png"/><Relationship Id="rId14" Type="http://schemas.openxmlformats.org/officeDocument/2006/relationships/image" Target="../media/image47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7" Type="http://schemas.openxmlformats.org/officeDocument/2006/relationships/image" Target="../media/image67.svg"/><Relationship Id="rId2" Type="http://schemas.openxmlformats.org/officeDocument/2006/relationships/image" Target="../media/image62.png"/><Relationship Id="rId1" Type="http://schemas.openxmlformats.org/officeDocument/2006/relationships/hyperlink" Target="mailto:sfrancisco@theseniorsource.org" TargetMode="External"/><Relationship Id="rId6" Type="http://schemas.openxmlformats.org/officeDocument/2006/relationships/image" Target="../media/image66.png"/><Relationship Id="rId5" Type="http://schemas.openxmlformats.org/officeDocument/2006/relationships/image" Target="../media/image65.svg"/><Relationship Id="rId4" Type="http://schemas.openxmlformats.org/officeDocument/2006/relationships/image" Target="../media/image64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svg"/><Relationship Id="rId2" Type="http://schemas.openxmlformats.org/officeDocument/2006/relationships/image" Target="../media/image35.svg"/><Relationship Id="rId16" Type="http://schemas.openxmlformats.org/officeDocument/2006/relationships/image" Target="../media/image49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3.svg"/><Relationship Id="rId4" Type="http://schemas.openxmlformats.org/officeDocument/2006/relationships/image" Target="../media/image37.svg"/><Relationship Id="rId9" Type="http://schemas.openxmlformats.org/officeDocument/2006/relationships/image" Target="../media/image42.png"/><Relationship Id="rId14" Type="http://schemas.openxmlformats.org/officeDocument/2006/relationships/image" Target="../media/image47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hyperlink" Target="mailto:sfrancisco@theseniorsource.org" TargetMode="External"/><Relationship Id="rId2" Type="http://schemas.openxmlformats.org/officeDocument/2006/relationships/image" Target="../media/image63.svg"/><Relationship Id="rId1" Type="http://schemas.openxmlformats.org/officeDocument/2006/relationships/image" Target="../media/image62.png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openxmlformats.org/officeDocument/2006/relationships/image" Target="../media/image6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B90170-E25D-485C-B919-2D0D396AFF91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C067B5B5-6D7E-404E-A55E-922AEA3ED953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Organizing your older adult’s information</a:t>
          </a:r>
        </a:p>
      </dgm:t>
    </dgm:pt>
    <dgm:pt modelId="{72F731DE-A051-479B-87FD-325412AE2F34}" type="parTrans" cxnId="{624E9974-1BF8-48A6-AAC9-3789744589C9}">
      <dgm:prSet/>
      <dgm:spPr/>
      <dgm:t>
        <a:bodyPr/>
        <a:lstStyle/>
        <a:p>
          <a:endParaRPr lang="en-US"/>
        </a:p>
      </dgm:t>
    </dgm:pt>
    <dgm:pt modelId="{2E14FD87-D825-4B63-A1DF-0890FA62E549}" type="sibTrans" cxnId="{624E9974-1BF8-48A6-AAC9-3789744589C9}">
      <dgm:prSet/>
      <dgm:spPr/>
      <dgm:t>
        <a:bodyPr/>
        <a:lstStyle/>
        <a:p>
          <a:endParaRPr lang="en-US"/>
        </a:p>
      </dgm:t>
    </dgm:pt>
    <dgm:pt modelId="{ED58D50E-7A1B-439E-919A-C7DB4DD02996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Managing behaviors or medications</a:t>
          </a:r>
        </a:p>
      </dgm:t>
    </dgm:pt>
    <dgm:pt modelId="{C675B349-F988-4F68-86EB-D0129C91A828}" type="parTrans" cxnId="{16BDA2D4-3768-40C9-B51F-6FD248866F32}">
      <dgm:prSet/>
      <dgm:spPr/>
      <dgm:t>
        <a:bodyPr/>
        <a:lstStyle/>
        <a:p>
          <a:endParaRPr lang="en-US"/>
        </a:p>
      </dgm:t>
    </dgm:pt>
    <dgm:pt modelId="{0170C71B-2731-47F9-AE85-3B4F6A3B66F3}" type="sibTrans" cxnId="{16BDA2D4-3768-40C9-B51F-6FD248866F32}">
      <dgm:prSet/>
      <dgm:spPr/>
      <dgm:t>
        <a:bodyPr/>
        <a:lstStyle/>
        <a:p>
          <a:endParaRPr lang="en-US"/>
        </a:p>
      </dgm:t>
    </dgm:pt>
    <dgm:pt modelId="{FF30177A-1CE2-483C-8435-A4E54F9518F6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Personal emergency Response Systems</a:t>
          </a:r>
        </a:p>
      </dgm:t>
    </dgm:pt>
    <dgm:pt modelId="{D973DFA4-D4E6-4D20-99CD-FF03013BF7CD}" type="parTrans" cxnId="{48474F48-6034-47DD-A1D3-91BD6358368C}">
      <dgm:prSet/>
      <dgm:spPr/>
      <dgm:t>
        <a:bodyPr/>
        <a:lstStyle/>
        <a:p>
          <a:endParaRPr lang="en-US"/>
        </a:p>
      </dgm:t>
    </dgm:pt>
    <dgm:pt modelId="{839BB230-5EFA-4896-9396-5EB497B6C0ED}" type="sibTrans" cxnId="{48474F48-6034-47DD-A1D3-91BD6358368C}">
      <dgm:prSet/>
      <dgm:spPr/>
      <dgm:t>
        <a:bodyPr/>
        <a:lstStyle/>
        <a:p>
          <a:endParaRPr lang="en-US"/>
        </a:p>
      </dgm:t>
    </dgm:pt>
    <dgm:pt modelId="{DCD47317-4CBF-40DD-A5C9-55696CCFC34C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Checking in on older adult</a:t>
          </a:r>
        </a:p>
      </dgm:t>
    </dgm:pt>
    <dgm:pt modelId="{D6D02B1D-E27E-4E7E-897D-1009BF172038}" type="parTrans" cxnId="{7D4292B8-1694-4BAC-94F9-A0C707A03A0C}">
      <dgm:prSet/>
      <dgm:spPr/>
      <dgm:t>
        <a:bodyPr/>
        <a:lstStyle/>
        <a:p>
          <a:endParaRPr lang="en-US"/>
        </a:p>
      </dgm:t>
    </dgm:pt>
    <dgm:pt modelId="{66E603AB-400D-4318-B2D1-7D0F4ED06CC2}" type="sibTrans" cxnId="{7D4292B8-1694-4BAC-94F9-A0C707A03A0C}">
      <dgm:prSet/>
      <dgm:spPr/>
      <dgm:t>
        <a:bodyPr/>
        <a:lstStyle/>
        <a:p>
          <a:endParaRPr lang="en-US"/>
        </a:p>
      </dgm:t>
    </dgm:pt>
    <dgm:pt modelId="{D5EF12F3-3651-4E37-98CE-89E024BFACD2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Transportation options</a:t>
          </a:r>
        </a:p>
      </dgm:t>
    </dgm:pt>
    <dgm:pt modelId="{F90928DE-800D-4BB1-8D76-EECD09365EBD}" type="parTrans" cxnId="{AA66ECCE-8F14-400B-A892-7087333532D3}">
      <dgm:prSet/>
      <dgm:spPr/>
      <dgm:t>
        <a:bodyPr/>
        <a:lstStyle/>
        <a:p>
          <a:endParaRPr lang="en-US"/>
        </a:p>
      </dgm:t>
    </dgm:pt>
    <dgm:pt modelId="{9197D4EC-F3FB-4EB4-8D9A-A5A28DD5FF0B}" type="sibTrans" cxnId="{AA66ECCE-8F14-400B-A892-7087333532D3}">
      <dgm:prSet/>
      <dgm:spPr/>
      <dgm:t>
        <a:bodyPr/>
        <a:lstStyle/>
        <a:p>
          <a:endParaRPr lang="en-US"/>
        </a:p>
      </dgm:t>
    </dgm:pt>
    <dgm:pt modelId="{59D51EC7-651A-4CAD-B968-EE6363B35AD8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devices for memory care</a:t>
          </a:r>
        </a:p>
      </dgm:t>
    </dgm:pt>
    <dgm:pt modelId="{CE83F48B-D84F-4F5C-A8F2-77F1783A29C0}" type="parTrans" cxnId="{6D3AF158-97CF-4AA9-8187-F750813055F1}">
      <dgm:prSet/>
      <dgm:spPr/>
      <dgm:t>
        <a:bodyPr/>
        <a:lstStyle/>
        <a:p>
          <a:endParaRPr lang="en-US"/>
        </a:p>
      </dgm:t>
    </dgm:pt>
    <dgm:pt modelId="{7A89C024-7242-40D1-963B-5D7A00773E89}" type="sibTrans" cxnId="{6D3AF158-97CF-4AA9-8187-F750813055F1}">
      <dgm:prSet/>
      <dgm:spPr/>
      <dgm:t>
        <a:bodyPr/>
        <a:lstStyle/>
        <a:p>
          <a:endParaRPr lang="en-US"/>
        </a:p>
      </dgm:t>
    </dgm:pt>
    <dgm:pt modelId="{617EE561-CFC4-46A5-9976-57DAEF86C7EF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Self-Care for the Caregiver</a:t>
          </a:r>
        </a:p>
      </dgm:t>
    </dgm:pt>
    <dgm:pt modelId="{268A8224-F4CF-4635-8B79-2A08CFFC3DF0}" type="parTrans" cxnId="{AA23B580-4F31-45BC-9E07-0E701D6A6941}">
      <dgm:prSet/>
      <dgm:spPr/>
      <dgm:t>
        <a:bodyPr/>
        <a:lstStyle/>
        <a:p>
          <a:endParaRPr lang="en-US"/>
        </a:p>
      </dgm:t>
    </dgm:pt>
    <dgm:pt modelId="{84754208-4869-409B-8596-5659F6BE4B25}" type="sibTrans" cxnId="{AA23B580-4F31-45BC-9E07-0E701D6A6941}">
      <dgm:prSet/>
      <dgm:spPr/>
      <dgm:t>
        <a:bodyPr/>
        <a:lstStyle/>
        <a:p>
          <a:endParaRPr lang="en-US"/>
        </a:p>
      </dgm:t>
    </dgm:pt>
    <dgm:pt modelId="{A9F2E12F-6E38-40E2-BCB6-EEB3A1D9FBFF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Managing Finances</a:t>
          </a:r>
        </a:p>
      </dgm:t>
    </dgm:pt>
    <dgm:pt modelId="{8E100D09-2188-4FEE-98C1-30DEFDD66496}" type="parTrans" cxnId="{DC9E0E91-94CD-4E7F-81DD-99B17F2A62F6}">
      <dgm:prSet/>
      <dgm:spPr/>
      <dgm:t>
        <a:bodyPr/>
        <a:lstStyle/>
        <a:p>
          <a:endParaRPr lang="en-US"/>
        </a:p>
      </dgm:t>
    </dgm:pt>
    <dgm:pt modelId="{EC1CD4A9-DF6D-45C5-BE5E-1DFB83BB9E3E}" type="sibTrans" cxnId="{DC9E0E91-94CD-4E7F-81DD-99B17F2A62F6}">
      <dgm:prSet/>
      <dgm:spPr/>
      <dgm:t>
        <a:bodyPr/>
        <a:lstStyle/>
        <a:p>
          <a:endParaRPr lang="en-US"/>
        </a:p>
      </dgm:t>
    </dgm:pt>
    <dgm:pt modelId="{5D3D7454-8FC8-44F5-A5B3-E7214536FFFC}" type="pres">
      <dgm:prSet presAssocID="{D9B90170-E25D-485C-B919-2D0D396AFF91}" presName="root" presStyleCnt="0">
        <dgm:presLayoutVars>
          <dgm:dir/>
          <dgm:resizeHandles val="exact"/>
        </dgm:presLayoutVars>
      </dgm:prSet>
      <dgm:spPr/>
    </dgm:pt>
    <dgm:pt modelId="{19F6C0B1-7CA8-4C6D-BCAF-9A9B6F9089A0}" type="pres">
      <dgm:prSet presAssocID="{C067B5B5-6D7E-404E-A55E-922AEA3ED953}" presName="compNode" presStyleCnt="0"/>
      <dgm:spPr/>
    </dgm:pt>
    <dgm:pt modelId="{754A4EF8-523C-4BD5-B853-2A7ED1CC2A4E}" type="pres">
      <dgm:prSet presAssocID="{C067B5B5-6D7E-404E-A55E-922AEA3ED953}" presName="iconBgRect" presStyleLbl="bgShp" presStyleIdx="0" presStyleCnt="8"/>
      <dgm:spPr/>
    </dgm:pt>
    <dgm:pt modelId="{2528FB6F-8EE4-4686-AD78-8130AB60AC83}" type="pres">
      <dgm:prSet presAssocID="{C067B5B5-6D7E-404E-A55E-922AEA3ED953}" presName="iconRect" presStyleLbl="node1" presStyleIdx="0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rson with Cane"/>
        </a:ext>
      </dgm:extLst>
    </dgm:pt>
    <dgm:pt modelId="{7728D452-F4C7-4BD5-885C-D35EB2800A7F}" type="pres">
      <dgm:prSet presAssocID="{C067B5B5-6D7E-404E-A55E-922AEA3ED953}" presName="spaceRect" presStyleCnt="0"/>
      <dgm:spPr/>
    </dgm:pt>
    <dgm:pt modelId="{DF346922-DB1A-45A3-BB45-C58627C0130A}" type="pres">
      <dgm:prSet presAssocID="{C067B5B5-6D7E-404E-A55E-922AEA3ED953}" presName="textRect" presStyleLbl="revTx" presStyleIdx="0" presStyleCnt="8">
        <dgm:presLayoutVars>
          <dgm:chMax val="1"/>
          <dgm:chPref val="1"/>
        </dgm:presLayoutVars>
      </dgm:prSet>
      <dgm:spPr/>
    </dgm:pt>
    <dgm:pt modelId="{4C3B9282-A660-4E55-82F3-18CC3411B9C6}" type="pres">
      <dgm:prSet presAssocID="{2E14FD87-D825-4B63-A1DF-0890FA62E549}" presName="sibTrans" presStyleCnt="0"/>
      <dgm:spPr/>
    </dgm:pt>
    <dgm:pt modelId="{E150FFA8-F729-4DA1-9717-344E10AFCC30}" type="pres">
      <dgm:prSet presAssocID="{ED58D50E-7A1B-439E-919A-C7DB4DD02996}" presName="compNode" presStyleCnt="0"/>
      <dgm:spPr/>
    </dgm:pt>
    <dgm:pt modelId="{7E1A9B95-3118-45EF-8A95-AF479DB19C8B}" type="pres">
      <dgm:prSet presAssocID="{ED58D50E-7A1B-439E-919A-C7DB4DD02996}" presName="iconBgRect" presStyleLbl="bgShp" presStyleIdx="1" presStyleCnt="8"/>
      <dgm:spPr/>
    </dgm:pt>
    <dgm:pt modelId="{5B7B6CB9-FD69-4BB0-8481-66F78FC2DFD0}" type="pres">
      <dgm:prSet presAssocID="{ED58D50E-7A1B-439E-919A-C7DB4DD02996}" presName="iconRect" presStyleLbl="node1" presStyleIdx="1" presStyleCnt="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cine"/>
        </a:ext>
      </dgm:extLst>
    </dgm:pt>
    <dgm:pt modelId="{C11DC741-00C5-41FF-A08B-19DFBC6ACC9E}" type="pres">
      <dgm:prSet presAssocID="{ED58D50E-7A1B-439E-919A-C7DB4DD02996}" presName="spaceRect" presStyleCnt="0"/>
      <dgm:spPr/>
    </dgm:pt>
    <dgm:pt modelId="{B3B205AE-0DB4-4492-B78E-3B2BC1C5FED5}" type="pres">
      <dgm:prSet presAssocID="{ED58D50E-7A1B-439E-919A-C7DB4DD02996}" presName="textRect" presStyleLbl="revTx" presStyleIdx="1" presStyleCnt="8">
        <dgm:presLayoutVars>
          <dgm:chMax val="1"/>
          <dgm:chPref val="1"/>
        </dgm:presLayoutVars>
      </dgm:prSet>
      <dgm:spPr/>
    </dgm:pt>
    <dgm:pt modelId="{3604007F-956E-4BB2-A485-E40CC59C0D47}" type="pres">
      <dgm:prSet presAssocID="{0170C71B-2731-47F9-AE85-3B4F6A3B66F3}" presName="sibTrans" presStyleCnt="0"/>
      <dgm:spPr/>
    </dgm:pt>
    <dgm:pt modelId="{B175E915-6375-453E-913D-CD9DCBBDFAE3}" type="pres">
      <dgm:prSet presAssocID="{FF30177A-1CE2-483C-8435-A4E54F9518F6}" presName="compNode" presStyleCnt="0"/>
      <dgm:spPr/>
    </dgm:pt>
    <dgm:pt modelId="{122D5E01-0FF8-45ED-9384-AA410BDECAD9}" type="pres">
      <dgm:prSet presAssocID="{FF30177A-1CE2-483C-8435-A4E54F9518F6}" presName="iconBgRect" presStyleLbl="bgShp" presStyleIdx="2" presStyleCnt="8"/>
      <dgm:spPr/>
    </dgm:pt>
    <dgm:pt modelId="{045FBB45-089A-4315-BCAD-044D085B863D}" type="pres">
      <dgm:prSet presAssocID="{FF30177A-1CE2-483C-8435-A4E54F9518F6}" presName="iconRect" presStyleLbl="node1" presStyleIdx="2" presStyleCnt="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cal"/>
        </a:ext>
      </dgm:extLst>
    </dgm:pt>
    <dgm:pt modelId="{84791797-A273-4E5A-8AC3-573472B7A691}" type="pres">
      <dgm:prSet presAssocID="{FF30177A-1CE2-483C-8435-A4E54F9518F6}" presName="spaceRect" presStyleCnt="0"/>
      <dgm:spPr/>
    </dgm:pt>
    <dgm:pt modelId="{EF48AD9E-888E-4DF5-AF3C-907A7D863E53}" type="pres">
      <dgm:prSet presAssocID="{FF30177A-1CE2-483C-8435-A4E54F9518F6}" presName="textRect" presStyleLbl="revTx" presStyleIdx="2" presStyleCnt="8">
        <dgm:presLayoutVars>
          <dgm:chMax val="1"/>
          <dgm:chPref val="1"/>
        </dgm:presLayoutVars>
      </dgm:prSet>
      <dgm:spPr/>
    </dgm:pt>
    <dgm:pt modelId="{371D0112-FC6A-443F-8BFA-DA5E6092A643}" type="pres">
      <dgm:prSet presAssocID="{839BB230-5EFA-4896-9396-5EB497B6C0ED}" presName="sibTrans" presStyleCnt="0"/>
      <dgm:spPr/>
    </dgm:pt>
    <dgm:pt modelId="{F7665521-7BA5-41CC-B893-1F89084EF702}" type="pres">
      <dgm:prSet presAssocID="{DCD47317-4CBF-40DD-A5C9-55696CCFC34C}" presName="compNode" presStyleCnt="0"/>
      <dgm:spPr/>
    </dgm:pt>
    <dgm:pt modelId="{B1CFF624-E07A-43EF-BD19-AD6B409A6171}" type="pres">
      <dgm:prSet presAssocID="{DCD47317-4CBF-40DD-A5C9-55696CCFC34C}" presName="iconBgRect" presStyleLbl="bgShp" presStyleIdx="3" presStyleCnt="8"/>
      <dgm:spPr/>
    </dgm:pt>
    <dgm:pt modelId="{98AB1B3E-7DB0-4BE0-820B-1C01F505D426}" type="pres">
      <dgm:prSet presAssocID="{DCD47317-4CBF-40DD-A5C9-55696CCFC34C}" presName="iconRect" presStyleLbl="node1" presStyleIdx="3" presStyleCnt="8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ADC86E0F-5890-4722-B9BD-CB843DBB25D0}" type="pres">
      <dgm:prSet presAssocID="{DCD47317-4CBF-40DD-A5C9-55696CCFC34C}" presName="spaceRect" presStyleCnt="0"/>
      <dgm:spPr/>
    </dgm:pt>
    <dgm:pt modelId="{3459D0FC-515E-40FD-8CC3-C645BD27E2B6}" type="pres">
      <dgm:prSet presAssocID="{DCD47317-4CBF-40DD-A5C9-55696CCFC34C}" presName="textRect" presStyleLbl="revTx" presStyleIdx="3" presStyleCnt="8">
        <dgm:presLayoutVars>
          <dgm:chMax val="1"/>
          <dgm:chPref val="1"/>
        </dgm:presLayoutVars>
      </dgm:prSet>
      <dgm:spPr/>
    </dgm:pt>
    <dgm:pt modelId="{64728B72-0504-4326-A4EE-E0960F30573E}" type="pres">
      <dgm:prSet presAssocID="{66E603AB-400D-4318-B2D1-7D0F4ED06CC2}" presName="sibTrans" presStyleCnt="0"/>
      <dgm:spPr/>
    </dgm:pt>
    <dgm:pt modelId="{0BEBFCE0-649D-40E2-8922-36746534F571}" type="pres">
      <dgm:prSet presAssocID="{D5EF12F3-3651-4E37-98CE-89E024BFACD2}" presName="compNode" presStyleCnt="0"/>
      <dgm:spPr/>
    </dgm:pt>
    <dgm:pt modelId="{FB8818FD-ECCC-4837-8957-7B94801F44D3}" type="pres">
      <dgm:prSet presAssocID="{D5EF12F3-3651-4E37-98CE-89E024BFACD2}" presName="iconBgRect" presStyleLbl="bgShp" presStyleIdx="4" presStyleCnt="8"/>
      <dgm:spPr/>
    </dgm:pt>
    <dgm:pt modelId="{02AE87F1-7E07-464D-ACB6-79AF5F9FC6EF}" type="pres">
      <dgm:prSet presAssocID="{D5EF12F3-3651-4E37-98CE-89E024BFACD2}" presName="iconRect" presStyleLbl="node1" presStyleIdx="4" presStyleCnt="8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s"/>
        </a:ext>
      </dgm:extLst>
    </dgm:pt>
    <dgm:pt modelId="{CE3C7B24-1964-44E5-926E-869551154D7F}" type="pres">
      <dgm:prSet presAssocID="{D5EF12F3-3651-4E37-98CE-89E024BFACD2}" presName="spaceRect" presStyleCnt="0"/>
      <dgm:spPr/>
    </dgm:pt>
    <dgm:pt modelId="{2E775345-C19B-450B-A5E0-869660C85956}" type="pres">
      <dgm:prSet presAssocID="{D5EF12F3-3651-4E37-98CE-89E024BFACD2}" presName="textRect" presStyleLbl="revTx" presStyleIdx="4" presStyleCnt="8">
        <dgm:presLayoutVars>
          <dgm:chMax val="1"/>
          <dgm:chPref val="1"/>
        </dgm:presLayoutVars>
      </dgm:prSet>
      <dgm:spPr/>
    </dgm:pt>
    <dgm:pt modelId="{E48FA472-B711-4DCC-AB8F-200AF9CEF1A6}" type="pres">
      <dgm:prSet presAssocID="{9197D4EC-F3FB-4EB4-8D9A-A5A28DD5FF0B}" presName="sibTrans" presStyleCnt="0"/>
      <dgm:spPr/>
    </dgm:pt>
    <dgm:pt modelId="{0FB176E8-C979-4C30-A455-C1F010A11A13}" type="pres">
      <dgm:prSet presAssocID="{59D51EC7-651A-4CAD-B968-EE6363B35AD8}" presName="compNode" presStyleCnt="0"/>
      <dgm:spPr/>
    </dgm:pt>
    <dgm:pt modelId="{9883751F-E428-4F49-85A3-B453675EFF63}" type="pres">
      <dgm:prSet presAssocID="{59D51EC7-651A-4CAD-B968-EE6363B35AD8}" presName="iconBgRect" presStyleLbl="bgShp" presStyleIdx="5" presStyleCnt="8"/>
      <dgm:spPr/>
    </dgm:pt>
    <dgm:pt modelId="{E40E871B-510E-4B2D-A65D-8D8ED1BC591F}" type="pres">
      <dgm:prSet presAssocID="{59D51EC7-651A-4CAD-B968-EE6363B35AD8}" presName="iconRect" presStyleLbl="node1" presStyleIdx="5" presStyleCnt="8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"/>
        </a:ext>
      </dgm:extLst>
    </dgm:pt>
    <dgm:pt modelId="{4C63B3BA-962F-4108-A165-672A2949BA4C}" type="pres">
      <dgm:prSet presAssocID="{59D51EC7-651A-4CAD-B968-EE6363B35AD8}" presName="spaceRect" presStyleCnt="0"/>
      <dgm:spPr/>
    </dgm:pt>
    <dgm:pt modelId="{0A0FC409-B322-45FE-BC26-EAFE91D07522}" type="pres">
      <dgm:prSet presAssocID="{59D51EC7-651A-4CAD-B968-EE6363B35AD8}" presName="textRect" presStyleLbl="revTx" presStyleIdx="5" presStyleCnt="8">
        <dgm:presLayoutVars>
          <dgm:chMax val="1"/>
          <dgm:chPref val="1"/>
        </dgm:presLayoutVars>
      </dgm:prSet>
      <dgm:spPr/>
    </dgm:pt>
    <dgm:pt modelId="{BAE95D8D-6285-46FE-94CB-C8E219922ED8}" type="pres">
      <dgm:prSet presAssocID="{7A89C024-7242-40D1-963B-5D7A00773E89}" presName="sibTrans" presStyleCnt="0"/>
      <dgm:spPr/>
    </dgm:pt>
    <dgm:pt modelId="{40FA90E9-A49A-4495-A3F2-05E547EE536F}" type="pres">
      <dgm:prSet presAssocID="{617EE561-CFC4-46A5-9976-57DAEF86C7EF}" presName="compNode" presStyleCnt="0"/>
      <dgm:spPr/>
    </dgm:pt>
    <dgm:pt modelId="{525764D8-6F0E-46C4-8F6E-7898E4AAF806}" type="pres">
      <dgm:prSet presAssocID="{617EE561-CFC4-46A5-9976-57DAEF86C7EF}" presName="iconBgRect" presStyleLbl="bgShp" presStyleIdx="6" presStyleCnt="8"/>
      <dgm:spPr/>
    </dgm:pt>
    <dgm:pt modelId="{084B962A-9754-4BED-9B6E-A1326FD84C3D}" type="pres">
      <dgm:prSet presAssocID="{617EE561-CFC4-46A5-9976-57DAEF86C7EF}" presName="iconRect" presStyleLbl="node1" presStyleIdx="6" presStyleCnt="8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miling face with solid fill"/>
        </a:ext>
      </dgm:extLst>
    </dgm:pt>
    <dgm:pt modelId="{AB45B7E9-031E-450B-BD1B-68DFE31467EC}" type="pres">
      <dgm:prSet presAssocID="{617EE561-CFC4-46A5-9976-57DAEF86C7EF}" presName="spaceRect" presStyleCnt="0"/>
      <dgm:spPr/>
    </dgm:pt>
    <dgm:pt modelId="{E795B2E8-F47B-4EA7-86E6-FFD88901EA6C}" type="pres">
      <dgm:prSet presAssocID="{617EE561-CFC4-46A5-9976-57DAEF86C7EF}" presName="textRect" presStyleLbl="revTx" presStyleIdx="6" presStyleCnt="8">
        <dgm:presLayoutVars>
          <dgm:chMax val="1"/>
          <dgm:chPref val="1"/>
        </dgm:presLayoutVars>
      </dgm:prSet>
      <dgm:spPr/>
    </dgm:pt>
    <dgm:pt modelId="{523E0E92-BDEB-4B05-AC44-51E6C5527684}" type="pres">
      <dgm:prSet presAssocID="{84754208-4869-409B-8596-5659F6BE4B25}" presName="sibTrans" presStyleCnt="0"/>
      <dgm:spPr/>
    </dgm:pt>
    <dgm:pt modelId="{3CFD605F-5579-4B38-8492-108C953A2D5B}" type="pres">
      <dgm:prSet presAssocID="{A9F2E12F-6E38-40E2-BCB6-EEB3A1D9FBFF}" presName="compNode" presStyleCnt="0"/>
      <dgm:spPr/>
    </dgm:pt>
    <dgm:pt modelId="{3FFB0A63-C199-43D2-8B5F-077DB7122269}" type="pres">
      <dgm:prSet presAssocID="{A9F2E12F-6E38-40E2-BCB6-EEB3A1D9FBFF}" presName="iconBgRect" presStyleLbl="bgShp" presStyleIdx="7" presStyleCnt="8"/>
      <dgm:spPr/>
    </dgm:pt>
    <dgm:pt modelId="{27420E52-EA0C-425F-8379-D0766541F432}" type="pres">
      <dgm:prSet presAssocID="{A9F2E12F-6E38-40E2-BCB6-EEB3A1D9FBFF}" presName="iconRect" presStyleLbl="node1" presStyleIdx="7" presStyleCnt="8"/>
      <dgm:spPr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BB464D9F-5FAE-4665-A7A7-05C4F6715C82}" type="pres">
      <dgm:prSet presAssocID="{A9F2E12F-6E38-40E2-BCB6-EEB3A1D9FBFF}" presName="spaceRect" presStyleCnt="0"/>
      <dgm:spPr/>
    </dgm:pt>
    <dgm:pt modelId="{01B3A3ED-61DE-468D-917A-96356C872C14}" type="pres">
      <dgm:prSet presAssocID="{A9F2E12F-6E38-40E2-BCB6-EEB3A1D9FBFF}" presName="textRect" presStyleLbl="revTx" presStyleIdx="7" presStyleCnt="8">
        <dgm:presLayoutVars>
          <dgm:chMax val="1"/>
          <dgm:chPref val="1"/>
        </dgm:presLayoutVars>
      </dgm:prSet>
      <dgm:spPr/>
    </dgm:pt>
  </dgm:ptLst>
  <dgm:cxnLst>
    <dgm:cxn modelId="{43D8B603-94BE-4730-A1F8-FA25931DA443}" type="presOf" srcId="{FF30177A-1CE2-483C-8435-A4E54F9518F6}" destId="{EF48AD9E-888E-4DF5-AF3C-907A7D863E53}" srcOrd="0" destOrd="0" presId="urn:microsoft.com/office/officeart/2018/5/layout/IconCircleLabelList"/>
    <dgm:cxn modelId="{0188DD2D-C7CA-4C0C-ABB6-F49B6893BBB8}" type="presOf" srcId="{A9F2E12F-6E38-40E2-BCB6-EEB3A1D9FBFF}" destId="{01B3A3ED-61DE-468D-917A-96356C872C14}" srcOrd="0" destOrd="0" presId="urn:microsoft.com/office/officeart/2018/5/layout/IconCircleLabelList"/>
    <dgm:cxn modelId="{C78DA061-C9BC-472B-B198-5D53FC5862B5}" type="presOf" srcId="{D5EF12F3-3651-4E37-98CE-89E024BFACD2}" destId="{2E775345-C19B-450B-A5E0-869660C85956}" srcOrd="0" destOrd="0" presId="urn:microsoft.com/office/officeart/2018/5/layout/IconCircleLabelList"/>
    <dgm:cxn modelId="{48474F48-6034-47DD-A1D3-91BD6358368C}" srcId="{D9B90170-E25D-485C-B919-2D0D396AFF91}" destId="{FF30177A-1CE2-483C-8435-A4E54F9518F6}" srcOrd="2" destOrd="0" parTransId="{D973DFA4-D4E6-4D20-99CD-FF03013BF7CD}" sibTransId="{839BB230-5EFA-4896-9396-5EB497B6C0ED}"/>
    <dgm:cxn modelId="{B900BE4E-47BF-4DBF-86B0-303F40051C1A}" type="presOf" srcId="{59D51EC7-651A-4CAD-B968-EE6363B35AD8}" destId="{0A0FC409-B322-45FE-BC26-EAFE91D07522}" srcOrd="0" destOrd="0" presId="urn:microsoft.com/office/officeart/2018/5/layout/IconCircleLabelList"/>
    <dgm:cxn modelId="{624E9974-1BF8-48A6-AAC9-3789744589C9}" srcId="{D9B90170-E25D-485C-B919-2D0D396AFF91}" destId="{C067B5B5-6D7E-404E-A55E-922AEA3ED953}" srcOrd="0" destOrd="0" parTransId="{72F731DE-A051-479B-87FD-325412AE2F34}" sibTransId="{2E14FD87-D825-4B63-A1DF-0890FA62E549}"/>
    <dgm:cxn modelId="{6D3AF158-97CF-4AA9-8187-F750813055F1}" srcId="{D9B90170-E25D-485C-B919-2D0D396AFF91}" destId="{59D51EC7-651A-4CAD-B968-EE6363B35AD8}" srcOrd="5" destOrd="0" parTransId="{CE83F48B-D84F-4F5C-A8F2-77F1783A29C0}" sibTransId="{7A89C024-7242-40D1-963B-5D7A00773E89}"/>
    <dgm:cxn modelId="{6423797D-8574-42AE-92A5-ED91357EFA0C}" type="presOf" srcId="{ED58D50E-7A1B-439E-919A-C7DB4DD02996}" destId="{B3B205AE-0DB4-4492-B78E-3B2BC1C5FED5}" srcOrd="0" destOrd="0" presId="urn:microsoft.com/office/officeart/2018/5/layout/IconCircleLabelList"/>
    <dgm:cxn modelId="{AA23B580-4F31-45BC-9E07-0E701D6A6941}" srcId="{D9B90170-E25D-485C-B919-2D0D396AFF91}" destId="{617EE561-CFC4-46A5-9976-57DAEF86C7EF}" srcOrd="6" destOrd="0" parTransId="{268A8224-F4CF-4635-8B79-2A08CFFC3DF0}" sibTransId="{84754208-4869-409B-8596-5659F6BE4B25}"/>
    <dgm:cxn modelId="{DC9E0E91-94CD-4E7F-81DD-99B17F2A62F6}" srcId="{D9B90170-E25D-485C-B919-2D0D396AFF91}" destId="{A9F2E12F-6E38-40E2-BCB6-EEB3A1D9FBFF}" srcOrd="7" destOrd="0" parTransId="{8E100D09-2188-4FEE-98C1-30DEFDD66496}" sibTransId="{EC1CD4A9-DF6D-45C5-BE5E-1DFB83BB9E3E}"/>
    <dgm:cxn modelId="{1218A093-DE1D-4CD4-ACA9-1D93C4367783}" type="presOf" srcId="{D9B90170-E25D-485C-B919-2D0D396AFF91}" destId="{5D3D7454-8FC8-44F5-A5B3-E7214536FFFC}" srcOrd="0" destOrd="0" presId="urn:microsoft.com/office/officeart/2018/5/layout/IconCircleLabelList"/>
    <dgm:cxn modelId="{9EA4CF97-C781-4B15-ADC7-92978A49532D}" type="presOf" srcId="{DCD47317-4CBF-40DD-A5C9-55696CCFC34C}" destId="{3459D0FC-515E-40FD-8CC3-C645BD27E2B6}" srcOrd="0" destOrd="0" presId="urn:microsoft.com/office/officeart/2018/5/layout/IconCircleLabelList"/>
    <dgm:cxn modelId="{7D4292B8-1694-4BAC-94F9-A0C707A03A0C}" srcId="{D9B90170-E25D-485C-B919-2D0D396AFF91}" destId="{DCD47317-4CBF-40DD-A5C9-55696CCFC34C}" srcOrd="3" destOrd="0" parTransId="{D6D02B1D-E27E-4E7E-897D-1009BF172038}" sibTransId="{66E603AB-400D-4318-B2D1-7D0F4ED06CC2}"/>
    <dgm:cxn modelId="{FD0F09B9-50D7-4D2C-96FA-1BD307AB9DE5}" type="presOf" srcId="{617EE561-CFC4-46A5-9976-57DAEF86C7EF}" destId="{E795B2E8-F47B-4EA7-86E6-FFD88901EA6C}" srcOrd="0" destOrd="0" presId="urn:microsoft.com/office/officeart/2018/5/layout/IconCircleLabelList"/>
    <dgm:cxn modelId="{AA66ECCE-8F14-400B-A892-7087333532D3}" srcId="{D9B90170-E25D-485C-B919-2D0D396AFF91}" destId="{D5EF12F3-3651-4E37-98CE-89E024BFACD2}" srcOrd="4" destOrd="0" parTransId="{F90928DE-800D-4BB1-8D76-EECD09365EBD}" sibTransId="{9197D4EC-F3FB-4EB4-8D9A-A5A28DD5FF0B}"/>
    <dgm:cxn modelId="{16BDA2D4-3768-40C9-B51F-6FD248866F32}" srcId="{D9B90170-E25D-485C-B919-2D0D396AFF91}" destId="{ED58D50E-7A1B-439E-919A-C7DB4DD02996}" srcOrd="1" destOrd="0" parTransId="{C675B349-F988-4F68-86EB-D0129C91A828}" sibTransId="{0170C71B-2731-47F9-AE85-3B4F6A3B66F3}"/>
    <dgm:cxn modelId="{9B8A7DE0-E9FF-4DF9-A598-1DD22BC0F718}" type="presOf" srcId="{C067B5B5-6D7E-404E-A55E-922AEA3ED953}" destId="{DF346922-DB1A-45A3-BB45-C58627C0130A}" srcOrd="0" destOrd="0" presId="urn:microsoft.com/office/officeart/2018/5/layout/IconCircleLabelList"/>
    <dgm:cxn modelId="{A22921D4-C94A-46CA-AB15-1B53E1CBC1EF}" type="presParOf" srcId="{5D3D7454-8FC8-44F5-A5B3-E7214536FFFC}" destId="{19F6C0B1-7CA8-4C6D-BCAF-9A9B6F9089A0}" srcOrd="0" destOrd="0" presId="urn:microsoft.com/office/officeart/2018/5/layout/IconCircleLabelList"/>
    <dgm:cxn modelId="{AFDE08BE-F1DF-45BC-9E93-8D56EF098F91}" type="presParOf" srcId="{19F6C0B1-7CA8-4C6D-BCAF-9A9B6F9089A0}" destId="{754A4EF8-523C-4BD5-B853-2A7ED1CC2A4E}" srcOrd="0" destOrd="0" presId="urn:microsoft.com/office/officeart/2018/5/layout/IconCircleLabelList"/>
    <dgm:cxn modelId="{AA5903C5-62EB-4DEF-BDAE-A2BA8A4C6FFC}" type="presParOf" srcId="{19F6C0B1-7CA8-4C6D-BCAF-9A9B6F9089A0}" destId="{2528FB6F-8EE4-4686-AD78-8130AB60AC83}" srcOrd="1" destOrd="0" presId="urn:microsoft.com/office/officeart/2018/5/layout/IconCircleLabelList"/>
    <dgm:cxn modelId="{D612A290-2227-4B72-BDDC-874D6C5C3843}" type="presParOf" srcId="{19F6C0B1-7CA8-4C6D-BCAF-9A9B6F9089A0}" destId="{7728D452-F4C7-4BD5-885C-D35EB2800A7F}" srcOrd="2" destOrd="0" presId="urn:microsoft.com/office/officeart/2018/5/layout/IconCircleLabelList"/>
    <dgm:cxn modelId="{67D39F1B-35A1-4B6D-B3C1-E3F0375733A9}" type="presParOf" srcId="{19F6C0B1-7CA8-4C6D-BCAF-9A9B6F9089A0}" destId="{DF346922-DB1A-45A3-BB45-C58627C0130A}" srcOrd="3" destOrd="0" presId="urn:microsoft.com/office/officeart/2018/5/layout/IconCircleLabelList"/>
    <dgm:cxn modelId="{851C0B6E-4330-4E79-AD74-9C4A0F797A78}" type="presParOf" srcId="{5D3D7454-8FC8-44F5-A5B3-E7214536FFFC}" destId="{4C3B9282-A660-4E55-82F3-18CC3411B9C6}" srcOrd="1" destOrd="0" presId="urn:microsoft.com/office/officeart/2018/5/layout/IconCircleLabelList"/>
    <dgm:cxn modelId="{470A3F44-4D0D-4163-80D6-D09064B119C6}" type="presParOf" srcId="{5D3D7454-8FC8-44F5-A5B3-E7214536FFFC}" destId="{E150FFA8-F729-4DA1-9717-344E10AFCC30}" srcOrd="2" destOrd="0" presId="urn:microsoft.com/office/officeart/2018/5/layout/IconCircleLabelList"/>
    <dgm:cxn modelId="{99FF7574-5990-4979-B09A-4CF1144F8C1E}" type="presParOf" srcId="{E150FFA8-F729-4DA1-9717-344E10AFCC30}" destId="{7E1A9B95-3118-45EF-8A95-AF479DB19C8B}" srcOrd="0" destOrd="0" presId="urn:microsoft.com/office/officeart/2018/5/layout/IconCircleLabelList"/>
    <dgm:cxn modelId="{1C8C3F07-DD28-4148-A568-A86EE5A87812}" type="presParOf" srcId="{E150FFA8-F729-4DA1-9717-344E10AFCC30}" destId="{5B7B6CB9-FD69-4BB0-8481-66F78FC2DFD0}" srcOrd="1" destOrd="0" presId="urn:microsoft.com/office/officeart/2018/5/layout/IconCircleLabelList"/>
    <dgm:cxn modelId="{C1DFEE9E-C471-4BD6-95E1-D93725D4767E}" type="presParOf" srcId="{E150FFA8-F729-4DA1-9717-344E10AFCC30}" destId="{C11DC741-00C5-41FF-A08B-19DFBC6ACC9E}" srcOrd="2" destOrd="0" presId="urn:microsoft.com/office/officeart/2018/5/layout/IconCircleLabelList"/>
    <dgm:cxn modelId="{D2E34FF2-793C-43B9-B94F-611BB89F1434}" type="presParOf" srcId="{E150FFA8-F729-4DA1-9717-344E10AFCC30}" destId="{B3B205AE-0DB4-4492-B78E-3B2BC1C5FED5}" srcOrd="3" destOrd="0" presId="urn:microsoft.com/office/officeart/2018/5/layout/IconCircleLabelList"/>
    <dgm:cxn modelId="{111FA814-FE79-467D-9626-82FE067B52AE}" type="presParOf" srcId="{5D3D7454-8FC8-44F5-A5B3-E7214536FFFC}" destId="{3604007F-956E-4BB2-A485-E40CC59C0D47}" srcOrd="3" destOrd="0" presId="urn:microsoft.com/office/officeart/2018/5/layout/IconCircleLabelList"/>
    <dgm:cxn modelId="{0552304E-0E34-47C4-AD92-94D3FE45E66A}" type="presParOf" srcId="{5D3D7454-8FC8-44F5-A5B3-E7214536FFFC}" destId="{B175E915-6375-453E-913D-CD9DCBBDFAE3}" srcOrd="4" destOrd="0" presId="urn:microsoft.com/office/officeart/2018/5/layout/IconCircleLabelList"/>
    <dgm:cxn modelId="{B98FEBB9-83B4-460D-A1D0-20DAA815E68B}" type="presParOf" srcId="{B175E915-6375-453E-913D-CD9DCBBDFAE3}" destId="{122D5E01-0FF8-45ED-9384-AA410BDECAD9}" srcOrd="0" destOrd="0" presId="urn:microsoft.com/office/officeart/2018/5/layout/IconCircleLabelList"/>
    <dgm:cxn modelId="{BBD5B95D-1634-4A1D-B5A6-5D0BA7CD1BF4}" type="presParOf" srcId="{B175E915-6375-453E-913D-CD9DCBBDFAE3}" destId="{045FBB45-089A-4315-BCAD-044D085B863D}" srcOrd="1" destOrd="0" presId="urn:microsoft.com/office/officeart/2018/5/layout/IconCircleLabelList"/>
    <dgm:cxn modelId="{895365BF-1F4E-408C-B156-FCDD6E46801D}" type="presParOf" srcId="{B175E915-6375-453E-913D-CD9DCBBDFAE3}" destId="{84791797-A273-4E5A-8AC3-573472B7A691}" srcOrd="2" destOrd="0" presId="urn:microsoft.com/office/officeart/2018/5/layout/IconCircleLabelList"/>
    <dgm:cxn modelId="{D285DD34-2CA5-4C41-AD35-07ED367E0113}" type="presParOf" srcId="{B175E915-6375-453E-913D-CD9DCBBDFAE3}" destId="{EF48AD9E-888E-4DF5-AF3C-907A7D863E53}" srcOrd="3" destOrd="0" presId="urn:microsoft.com/office/officeart/2018/5/layout/IconCircleLabelList"/>
    <dgm:cxn modelId="{EE097365-C157-4BE0-85B6-7857D2ECE822}" type="presParOf" srcId="{5D3D7454-8FC8-44F5-A5B3-E7214536FFFC}" destId="{371D0112-FC6A-443F-8BFA-DA5E6092A643}" srcOrd="5" destOrd="0" presId="urn:microsoft.com/office/officeart/2018/5/layout/IconCircleLabelList"/>
    <dgm:cxn modelId="{2FBBDC6B-ECE6-4385-BDFC-44D095A6DCBC}" type="presParOf" srcId="{5D3D7454-8FC8-44F5-A5B3-E7214536FFFC}" destId="{F7665521-7BA5-41CC-B893-1F89084EF702}" srcOrd="6" destOrd="0" presId="urn:microsoft.com/office/officeart/2018/5/layout/IconCircleLabelList"/>
    <dgm:cxn modelId="{6D2C5F37-F72A-4638-91CA-EA5FAE58DE49}" type="presParOf" srcId="{F7665521-7BA5-41CC-B893-1F89084EF702}" destId="{B1CFF624-E07A-43EF-BD19-AD6B409A6171}" srcOrd="0" destOrd="0" presId="urn:microsoft.com/office/officeart/2018/5/layout/IconCircleLabelList"/>
    <dgm:cxn modelId="{0533CAE0-7AFF-423F-A32E-ED5A6B6DA36F}" type="presParOf" srcId="{F7665521-7BA5-41CC-B893-1F89084EF702}" destId="{98AB1B3E-7DB0-4BE0-820B-1C01F505D426}" srcOrd="1" destOrd="0" presId="urn:microsoft.com/office/officeart/2018/5/layout/IconCircleLabelList"/>
    <dgm:cxn modelId="{E4FDCD78-E524-46A0-9A59-4983CE855EC7}" type="presParOf" srcId="{F7665521-7BA5-41CC-B893-1F89084EF702}" destId="{ADC86E0F-5890-4722-B9BD-CB843DBB25D0}" srcOrd="2" destOrd="0" presId="urn:microsoft.com/office/officeart/2018/5/layout/IconCircleLabelList"/>
    <dgm:cxn modelId="{42B3041D-C559-4113-A01D-1576F1450DFD}" type="presParOf" srcId="{F7665521-7BA5-41CC-B893-1F89084EF702}" destId="{3459D0FC-515E-40FD-8CC3-C645BD27E2B6}" srcOrd="3" destOrd="0" presId="urn:microsoft.com/office/officeart/2018/5/layout/IconCircleLabelList"/>
    <dgm:cxn modelId="{6B6D34E4-21B8-4018-A56B-39AFC5C057E5}" type="presParOf" srcId="{5D3D7454-8FC8-44F5-A5B3-E7214536FFFC}" destId="{64728B72-0504-4326-A4EE-E0960F30573E}" srcOrd="7" destOrd="0" presId="urn:microsoft.com/office/officeart/2018/5/layout/IconCircleLabelList"/>
    <dgm:cxn modelId="{A41745B0-1B1B-4317-8E79-F5950DC6804E}" type="presParOf" srcId="{5D3D7454-8FC8-44F5-A5B3-E7214536FFFC}" destId="{0BEBFCE0-649D-40E2-8922-36746534F571}" srcOrd="8" destOrd="0" presId="urn:microsoft.com/office/officeart/2018/5/layout/IconCircleLabelList"/>
    <dgm:cxn modelId="{4AAECE14-C224-4238-9870-C13D04DC51B2}" type="presParOf" srcId="{0BEBFCE0-649D-40E2-8922-36746534F571}" destId="{FB8818FD-ECCC-4837-8957-7B94801F44D3}" srcOrd="0" destOrd="0" presId="urn:microsoft.com/office/officeart/2018/5/layout/IconCircleLabelList"/>
    <dgm:cxn modelId="{59DCF096-0FB2-4223-9643-3F3F579E1449}" type="presParOf" srcId="{0BEBFCE0-649D-40E2-8922-36746534F571}" destId="{02AE87F1-7E07-464D-ACB6-79AF5F9FC6EF}" srcOrd="1" destOrd="0" presId="urn:microsoft.com/office/officeart/2018/5/layout/IconCircleLabelList"/>
    <dgm:cxn modelId="{7F6CBDFE-9C15-4E54-AD26-DEC464411CDB}" type="presParOf" srcId="{0BEBFCE0-649D-40E2-8922-36746534F571}" destId="{CE3C7B24-1964-44E5-926E-869551154D7F}" srcOrd="2" destOrd="0" presId="urn:microsoft.com/office/officeart/2018/5/layout/IconCircleLabelList"/>
    <dgm:cxn modelId="{989DFAEE-5A22-4438-BEC7-A2154A0C6363}" type="presParOf" srcId="{0BEBFCE0-649D-40E2-8922-36746534F571}" destId="{2E775345-C19B-450B-A5E0-869660C85956}" srcOrd="3" destOrd="0" presId="urn:microsoft.com/office/officeart/2018/5/layout/IconCircleLabelList"/>
    <dgm:cxn modelId="{2E68E919-847E-4041-8371-45D00D67B385}" type="presParOf" srcId="{5D3D7454-8FC8-44F5-A5B3-E7214536FFFC}" destId="{E48FA472-B711-4DCC-AB8F-200AF9CEF1A6}" srcOrd="9" destOrd="0" presId="urn:microsoft.com/office/officeart/2018/5/layout/IconCircleLabelList"/>
    <dgm:cxn modelId="{DC4E6AC3-9622-4ACB-8C52-BC301AE11528}" type="presParOf" srcId="{5D3D7454-8FC8-44F5-A5B3-E7214536FFFC}" destId="{0FB176E8-C979-4C30-A455-C1F010A11A13}" srcOrd="10" destOrd="0" presId="urn:microsoft.com/office/officeart/2018/5/layout/IconCircleLabelList"/>
    <dgm:cxn modelId="{E97914BB-5F74-4567-A9F5-45C41074A424}" type="presParOf" srcId="{0FB176E8-C979-4C30-A455-C1F010A11A13}" destId="{9883751F-E428-4F49-85A3-B453675EFF63}" srcOrd="0" destOrd="0" presId="urn:microsoft.com/office/officeart/2018/5/layout/IconCircleLabelList"/>
    <dgm:cxn modelId="{14052B1E-2B3F-4285-BC7C-C3AFA252FDAA}" type="presParOf" srcId="{0FB176E8-C979-4C30-A455-C1F010A11A13}" destId="{E40E871B-510E-4B2D-A65D-8D8ED1BC591F}" srcOrd="1" destOrd="0" presId="urn:microsoft.com/office/officeart/2018/5/layout/IconCircleLabelList"/>
    <dgm:cxn modelId="{7EC4C185-C5ED-425B-880F-2D42D9B028CF}" type="presParOf" srcId="{0FB176E8-C979-4C30-A455-C1F010A11A13}" destId="{4C63B3BA-962F-4108-A165-672A2949BA4C}" srcOrd="2" destOrd="0" presId="urn:microsoft.com/office/officeart/2018/5/layout/IconCircleLabelList"/>
    <dgm:cxn modelId="{96E9F850-7CB2-4D80-A6A7-5FB7A0FECEBD}" type="presParOf" srcId="{0FB176E8-C979-4C30-A455-C1F010A11A13}" destId="{0A0FC409-B322-45FE-BC26-EAFE91D07522}" srcOrd="3" destOrd="0" presId="urn:microsoft.com/office/officeart/2018/5/layout/IconCircleLabelList"/>
    <dgm:cxn modelId="{B27C40BC-D2E7-4AA2-9760-B76626BA92EE}" type="presParOf" srcId="{5D3D7454-8FC8-44F5-A5B3-E7214536FFFC}" destId="{BAE95D8D-6285-46FE-94CB-C8E219922ED8}" srcOrd="11" destOrd="0" presId="urn:microsoft.com/office/officeart/2018/5/layout/IconCircleLabelList"/>
    <dgm:cxn modelId="{8231F654-F0F5-41BC-877F-F4E44BB21C32}" type="presParOf" srcId="{5D3D7454-8FC8-44F5-A5B3-E7214536FFFC}" destId="{40FA90E9-A49A-4495-A3F2-05E547EE536F}" srcOrd="12" destOrd="0" presId="urn:microsoft.com/office/officeart/2018/5/layout/IconCircleLabelList"/>
    <dgm:cxn modelId="{AB016AD3-D3B3-4594-AC25-CD6F182BED06}" type="presParOf" srcId="{40FA90E9-A49A-4495-A3F2-05E547EE536F}" destId="{525764D8-6F0E-46C4-8F6E-7898E4AAF806}" srcOrd="0" destOrd="0" presId="urn:microsoft.com/office/officeart/2018/5/layout/IconCircleLabelList"/>
    <dgm:cxn modelId="{DFD165AE-1E63-4D95-96EF-41325FAD25A6}" type="presParOf" srcId="{40FA90E9-A49A-4495-A3F2-05E547EE536F}" destId="{084B962A-9754-4BED-9B6E-A1326FD84C3D}" srcOrd="1" destOrd="0" presId="urn:microsoft.com/office/officeart/2018/5/layout/IconCircleLabelList"/>
    <dgm:cxn modelId="{1DC450B1-C6B6-4D0C-A17D-D2100C9467BB}" type="presParOf" srcId="{40FA90E9-A49A-4495-A3F2-05E547EE536F}" destId="{AB45B7E9-031E-450B-BD1B-68DFE31467EC}" srcOrd="2" destOrd="0" presId="urn:microsoft.com/office/officeart/2018/5/layout/IconCircleLabelList"/>
    <dgm:cxn modelId="{93C68E27-F9AD-4477-87BF-176654037CD6}" type="presParOf" srcId="{40FA90E9-A49A-4495-A3F2-05E547EE536F}" destId="{E795B2E8-F47B-4EA7-86E6-FFD88901EA6C}" srcOrd="3" destOrd="0" presId="urn:microsoft.com/office/officeart/2018/5/layout/IconCircleLabelList"/>
    <dgm:cxn modelId="{14586E6A-8545-4878-85C2-43A9A90F567F}" type="presParOf" srcId="{5D3D7454-8FC8-44F5-A5B3-E7214536FFFC}" destId="{523E0E92-BDEB-4B05-AC44-51E6C5527684}" srcOrd="13" destOrd="0" presId="urn:microsoft.com/office/officeart/2018/5/layout/IconCircleLabelList"/>
    <dgm:cxn modelId="{3F4DA060-21C8-455C-8EA9-7EF6E96E978D}" type="presParOf" srcId="{5D3D7454-8FC8-44F5-A5B3-E7214536FFFC}" destId="{3CFD605F-5579-4B38-8492-108C953A2D5B}" srcOrd="14" destOrd="0" presId="urn:microsoft.com/office/officeart/2018/5/layout/IconCircleLabelList"/>
    <dgm:cxn modelId="{AE866490-22EA-4FFA-8EB2-E62279C7BD38}" type="presParOf" srcId="{3CFD605F-5579-4B38-8492-108C953A2D5B}" destId="{3FFB0A63-C199-43D2-8B5F-077DB7122269}" srcOrd="0" destOrd="0" presId="urn:microsoft.com/office/officeart/2018/5/layout/IconCircleLabelList"/>
    <dgm:cxn modelId="{C18D45A1-EDCC-4A60-A035-D3FFE4D35CAD}" type="presParOf" srcId="{3CFD605F-5579-4B38-8492-108C953A2D5B}" destId="{27420E52-EA0C-425F-8379-D0766541F432}" srcOrd="1" destOrd="0" presId="urn:microsoft.com/office/officeart/2018/5/layout/IconCircleLabelList"/>
    <dgm:cxn modelId="{C81D7AE3-1767-4A22-BCB4-E34CBC8B13BE}" type="presParOf" srcId="{3CFD605F-5579-4B38-8492-108C953A2D5B}" destId="{BB464D9F-5FAE-4665-A7A7-05C4F6715C82}" srcOrd="2" destOrd="0" presId="urn:microsoft.com/office/officeart/2018/5/layout/IconCircleLabelList"/>
    <dgm:cxn modelId="{807238BB-8128-44EE-906E-53A36A52E5FA}" type="presParOf" srcId="{3CFD605F-5579-4B38-8492-108C953A2D5B}" destId="{01B3A3ED-61DE-468D-917A-96356C872C14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C65D25F-5654-4EC6-9710-5B2F91D3DF24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F7991689-4A01-4D95-AF84-8624076106F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Contact me: 214-525-6150 </a:t>
          </a:r>
        </a:p>
      </dgm:t>
    </dgm:pt>
    <dgm:pt modelId="{42D735A5-4903-4A41-9B74-26031C53EA07}" type="parTrans" cxnId="{4645C6D1-7065-43CB-AB51-6AA93B969639}">
      <dgm:prSet/>
      <dgm:spPr/>
      <dgm:t>
        <a:bodyPr/>
        <a:lstStyle/>
        <a:p>
          <a:endParaRPr lang="en-US"/>
        </a:p>
      </dgm:t>
    </dgm:pt>
    <dgm:pt modelId="{B8A4B253-EFCB-4CA8-986C-258490220708}" type="sibTrans" cxnId="{4645C6D1-7065-43CB-AB51-6AA93B969639}">
      <dgm:prSet/>
      <dgm:spPr/>
      <dgm:t>
        <a:bodyPr/>
        <a:lstStyle/>
        <a:p>
          <a:endParaRPr lang="en-US"/>
        </a:p>
      </dgm:t>
    </dgm:pt>
    <dgm:pt modelId="{304F854A-C426-41E8-846C-2C3E98AEB67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Seraphina Francisco, LMSW, CDP</a:t>
          </a:r>
        </a:p>
        <a:p>
          <a:pPr>
            <a:lnSpc>
              <a:spcPct val="100000"/>
            </a:lnSpc>
          </a:pPr>
          <a:r>
            <a:rPr lang="en-US" dirty="0"/>
            <a:t>Caregiver Support Specialist </a:t>
          </a:r>
        </a:p>
      </dgm:t>
    </dgm:pt>
    <dgm:pt modelId="{082000BB-F1D1-47DD-930A-8D1731F35A01}" type="parTrans" cxnId="{041A7EF7-1EA9-4199-A17E-CF3E801D4A22}">
      <dgm:prSet/>
      <dgm:spPr/>
      <dgm:t>
        <a:bodyPr/>
        <a:lstStyle/>
        <a:p>
          <a:endParaRPr lang="en-US"/>
        </a:p>
      </dgm:t>
    </dgm:pt>
    <dgm:pt modelId="{2D373AE0-4C58-4470-8939-394AFFA428DE}" type="sibTrans" cxnId="{041A7EF7-1EA9-4199-A17E-CF3E801D4A22}">
      <dgm:prSet/>
      <dgm:spPr/>
      <dgm:t>
        <a:bodyPr/>
        <a:lstStyle/>
        <a:p>
          <a:endParaRPr lang="en-US"/>
        </a:p>
      </dgm:t>
    </dgm:pt>
    <dgm:pt modelId="{295E04C0-DA55-4897-A2CD-C086F4E4A29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hlinkClick xmlns:r="http://schemas.openxmlformats.org/officeDocument/2006/relationships" r:id="rId1"/>
            </a:rPr>
            <a:t>sfrancisco@theseniorsource.org</a:t>
          </a:r>
          <a:r>
            <a:rPr lang="en-US" dirty="0"/>
            <a:t> </a:t>
          </a:r>
        </a:p>
      </dgm:t>
    </dgm:pt>
    <dgm:pt modelId="{474B9350-E1DB-4B50-BD61-B83EA9846969}" type="parTrans" cxnId="{B321533E-10F3-47FE-A06F-E82AA86AA61C}">
      <dgm:prSet/>
      <dgm:spPr/>
      <dgm:t>
        <a:bodyPr/>
        <a:lstStyle/>
        <a:p>
          <a:endParaRPr lang="en-US"/>
        </a:p>
      </dgm:t>
    </dgm:pt>
    <dgm:pt modelId="{581CF8BC-B165-45A3-8D06-CD99108D7979}" type="sibTrans" cxnId="{B321533E-10F3-47FE-A06F-E82AA86AA61C}">
      <dgm:prSet/>
      <dgm:spPr/>
      <dgm:t>
        <a:bodyPr/>
        <a:lstStyle/>
        <a:p>
          <a:endParaRPr lang="en-US"/>
        </a:p>
      </dgm:t>
    </dgm:pt>
    <dgm:pt modelId="{245B7C4E-4D74-4AEB-95E8-3FF5F55BB2D5}" type="pres">
      <dgm:prSet presAssocID="{CC65D25F-5654-4EC6-9710-5B2F91D3DF24}" presName="root" presStyleCnt="0">
        <dgm:presLayoutVars>
          <dgm:dir/>
          <dgm:resizeHandles val="exact"/>
        </dgm:presLayoutVars>
      </dgm:prSet>
      <dgm:spPr/>
    </dgm:pt>
    <dgm:pt modelId="{3463C12A-4F7C-45F0-BE24-3ACCCC564E03}" type="pres">
      <dgm:prSet presAssocID="{F7991689-4A01-4D95-AF84-8624076106FB}" presName="compNode" presStyleCnt="0"/>
      <dgm:spPr/>
    </dgm:pt>
    <dgm:pt modelId="{80324295-F790-4719-A7C8-7DA68B8E03AB}" type="pres">
      <dgm:prSet presAssocID="{F7991689-4A01-4D95-AF84-8624076106FB}" presName="bgRect" presStyleLbl="bgShp" presStyleIdx="0" presStyleCnt="3"/>
      <dgm:spPr/>
    </dgm:pt>
    <dgm:pt modelId="{0E8DDEF5-C091-4820-87D8-784F2F56D51E}" type="pres">
      <dgm:prSet presAssocID="{F7991689-4A01-4D95-AF84-8624076106FB}" presName="iconRect" presStyleLbl="node1" presStyleIdx="0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eceiver"/>
        </a:ext>
      </dgm:extLst>
    </dgm:pt>
    <dgm:pt modelId="{6694A3A2-F14C-44D9-973A-2922856EC41C}" type="pres">
      <dgm:prSet presAssocID="{F7991689-4A01-4D95-AF84-8624076106FB}" presName="spaceRect" presStyleCnt="0"/>
      <dgm:spPr/>
    </dgm:pt>
    <dgm:pt modelId="{27143EB5-AA60-4956-A608-5B819817B017}" type="pres">
      <dgm:prSet presAssocID="{F7991689-4A01-4D95-AF84-8624076106FB}" presName="parTx" presStyleLbl="revTx" presStyleIdx="0" presStyleCnt="3">
        <dgm:presLayoutVars>
          <dgm:chMax val="0"/>
          <dgm:chPref val="0"/>
        </dgm:presLayoutVars>
      </dgm:prSet>
      <dgm:spPr/>
    </dgm:pt>
    <dgm:pt modelId="{E1A1BE28-F2AA-4745-A6A2-45257CF1B6F2}" type="pres">
      <dgm:prSet presAssocID="{B8A4B253-EFCB-4CA8-986C-258490220708}" presName="sibTrans" presStyleCnt="0"/>
      <dgm:spPr/>
    </dgm:pt>
    <dgm:pt modelId="{06CACFF2-3B00-4069-BB33-70269A13E328}" type="pres">
      <dgm:prSet presAssocID="{304F854A-C426-41E8-846C-2C3E98AEB67A}" presName="compNode" presStyleCnt="0"/>
      <dgm:spPr/>
    </dgm:pt>
    <dgm:pt modelId="{20C0F7FB-D83B-4E00-8162-B94A298A2CFE}" type="pres">
      <dgm:prSet presAssocID="{304F854A-C426-41E8-846C-2C3E98AEB67A}" presName="bgRect" presStyleLbl="bgShp" presStyleIdx="1" presStyleCnt="3"/>
      <dgm:spPr/>
    </dgm:pt>
    <dgm:pt modelId="{5858A67B-9FB8-4E79-AE10-9D8DCF1FEC06}" type="pres">
      <dgm:prSet presAssocID="{304F854A-C426-41E8-846C-2C3E98AEB67A}" presName="iconRect" presStyleLbl="node1" presStyleIdx="1" presStyleCnt="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rker"/>
        </a:ext>
      </dgm:extLst>
    </dgm:pt>
    <dgm:pt modelId="{BDA6D0ED-C226-4EA0-97A5-E6E6061CBF61}" type="pres">
      <dgm:prSet presAssocID="{304F854A-C426-41E8-846C-2C3E98AEB67A}" presName="spaceRect" presStyleCnt="0"/>
      <dgm:spPr/>
    </dgm:pt>
    <dgm:pt modelId="{B117910B-640F-498B-B429-20F65D680812}" type="pres">
      <dgm:prSet presAssocID="{304F854A-C426-41E8-846C-2C3E98AEB67A}" presName="parTx" presStyleLbl="revTx" presStyleIdx="1" presStyleCnt="3">
        <dgm:presLayoutVars>
          <dgm:chMax val="0"/>
          <dgm:chPref val="0"/>
        </dgm:presLayoutVars>
      </dgm:prSet>
      <dgm:spPr/>
    </dgm:pt>
    <dgm:pt modelId="{5FAF446A-0B15-4CEA-AE64-764E8C35529E}" type="pres">
      <dgm:prSet presAssocID="{2D373AE0-4C58-4470-8939-394AFFA428DE}" presName="sibTrans" presStyleCnt="0"/>
      <dgm:spPr/>
    </dgm:pt>
    <dgm:pt modelId="{9B9B586E-9275-40CC-99A4-78F745B91C73}" type="pres">
      <dgm:prSet presAssocID="{295E04C0-DA55-4897-A2CD-C086F4E4A293}" presName="compNode" presStyleCnt="0"/>
      <dgm:spPr/>
    </dgm:pt>
    <dgm:pt modelId="{F19C2028-09A4-4BBC-957F-C413FB3FEB63}" type="pres">
      <dgm:prSet presAssocID="{295E04C0-DA55-4897-A2CD-C086F4E4A293}" presName="bgRect" presStyleLbl="bgShp" presStyleIdx="2" presStyleCnt="3"/>
      <dgm:spPr/>
    </dgm:pt>
    <dgm:pt modelId="{A6D4B1D8-75DB-4A5E-AA86-498872A07E3E}" type="pres">
      <dgm:prSet presAssocID="{295E04C0-DA55-4897-A2CD-C086F4E4A293}" presName="iconRect" presStyleLbl="node1" presStyleIdx="2" presStyleCnt="3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mail"/>
        </a:ext>
      </dgm:extLst>
    </dgm:pt>
    <dgm:pt modelId="{9EE0B567-AB6B-4DBD-9566-EE5E774E9474}" type="pres">
      <dgm:prSet presAssocID="{295E04C0-DA55-4897-A2CD-C086F4E4A293}" presName="spaceRect" presStyleCnt="0"/>
      <dgm:spPr/>
    </dgm:pt>
    <dgm:pt modelId="{83C0D93E-3A9D-46E4-BC11-1CC453141000}" type="pres">
      <dgm:prSet presAssocID="{295E04C0-DA55-4897-A2CD-C086F4E4A293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B8A0F439-5543-4974-B0A1-5FB05573CE18}" type="presOf" srcId="{F7991689-4A01-4D95-AF84-8624076106FB}" destId="{27143EB5-AA60-4956-A608-5B819817B017}" srcOrd="0" destOrd="0" presId="urn:microsoft.com/office/officeart/2018/2/layout/IconVerticalSolidList"/>
    <dgm:cxn modelId="{B321533E-10F3-47FE-A06F-E82AA86AA61C}" srcId="{CC65D25F-5654-4EC6-9710-5B2F91D3DF24}" destId="{295E04C0-DA55-4897-A2CD-C086F4E4A293}" srcOrd="2" destOrd="0" parTransId="{474B9350-E1DB-4B50-BD61-B83EA9846969}" sibTransId="{581CF8BC-B165-45A3-8D06-CD99108D7979}"/>
    <dgm:cxn modelId="{583E8D54-9FF3-4556-8DE4-081B163A0CFE}" type="presOf" srcId="{CC65D25F-5654-4EC6-9710-5B2F91D3DF24}" destId="{245B7C4E-4D74-4AEB-95E8-3FF5F55BB2D5}" srcOrd="0" destOrd="0" presId="urn:microsoft.com/office/officeart/2018/2/layout/IconVerticalSolidList"/>
    <dgm:cxn modelId="{7E43EABE-7793-4179-AD53-977E1E09C088}" type="presOf" srcId="{295E04C0-DA55-4897-A2CD-C086F4E4A293}" destId="{83C0D93E-3A9D-46E4-BC11-1CC453141000}" srcOrd="0" destOrd="0" presId="urn:microsoft.com/office/officeart/2018/2/layout/IconVerticalSolidList"/>
    <dgm:cxn modelId="{B4D19EC1-1F64-4C5B-86E6-166F5D922D6C}" type="presOf" srcId="{304F854A-C426-41E8-846C-2C3E98AEB67A}" destId="{B117910B-640F-498B-B429-20F65D680812}" srcOrd="0" destOrd="0" presId="urn:microsoft.com/office/officeart/2018/2/layout/IconVerticalSolidList"/>
    <dgm:cxn modelId="{4645C6D1-7065-43CB-AB51-6AA93B969639}" srcId="{CC65D25F-5654-4EC6-9710-5B2F91D3DF24}" destId="{F7991689-4A01-4D95-AF84-8624076106FB}" srcOrd="0" destOrd="0" parTransId="{42D735A5-4903-4A41-9B74-26031C53EA07}" sibTransId="{B8A4B253-EFCB-4CA8-986C-258490220708}"/>
    <dgm:cxn modelId="{041A7EF7-1EA9-4199-A17E-CF3E801D4A22}" srcId="{CC65D25F-5654-4EC6-9710-5B2F91D3DF24}" destId="{304F854A-C426-41E8-846C-2C3E98AEB67A}" srcOrd="1" destOrd="0" parTransId="{082000BB-F1D1-47DD-930A-8D1731F35A01}" sibTransId="{2D373AE0-4C58-4470-8939-394AFFA428DE}"/>
    <dgm:cxn modelId="{B08CECF2-7B9B-455E-8E3F-E9E248C0A651}" type="presParOf" srcId="{245B7C4E-4D74-4AEB-95E8-3FF5F55BB2D5}" destId="{3463C12A-4F7C-45F0-BE24-3ACCCC564E03}" srcOrd="0" destOrd="0" presId="urn:microsoft.com/office/officeart/2018/2/layout/IconVerticalSolidList"/>
    <dgm:cxn modelId="{1DB1C427-10F9-4454-B9D8-0CEBB4761F54}" type="presParOf" srcId="{3463C12A-4F7C-45F0-BE24-3ACCCC564E03}" destId="{80324295-F790-4719-A7C8-7DA68B8E03AB}" srcOrd="0" destOrd="0" presId="urn:microsoft.com/office/officeart/2018/2/layout/IconVerticalSolidList"/>
    <dgm:cxn modelId="{E081C4CA-9603-4E90-A5A6-0B74281015C0}" type="presParOf" srcId="{3463C12A-4F7C-45F0-BE24-3ACCCC564E03}" destId="{0E8DDEF5-C091-4820-87D8-784F2F56D51E}" srcOrd="1" destOrd="0" presId="urn:microsoft.com/office/officeart/2018/2/layout/IconVerticalSolidList"/>
    <dgm:cxn modelId="{B2B20EFE-3BBA-4287-8B50-9EF3D05C7070}" type="presParOf" srcId="{3463C12A-4F7C-45F0-BE24-3ACCCC564E03}" destId="{6694A3A2-F14C-44D9-973A-2922856EC41C}" srcOrd="2" destOrd="0" presId="urn:microsoft.com/office/officeart/2018/2/layout/IconVerticalSolidList"/>
    <dgm:cxn modelId="{3ABE65FC-FFD4-498C-8762-E2A1814FA4DE}" type="presParOf" srcId="{3463C12A-4F7C-45F0-BE24-3ACCCC564E03}" destId="{27143EB5-AA60-4956-A608-5B819817B017}" srcOrd="3" destOrd="0" presId="urn:microsoft.com/office/officeart/2018/2/layout/IconVerticalSolidList"/>
    <dgm:cxn modelId="{F1C8A333-4668-4580-AA8A-E108DD9E0E93}" type="presParOf" srcId="{245B7C4E-4D74-4AEB-95E8-3FF5F55BB2D5}" destId="{E1A1BE28-F2AA-4745-A6A2-45257CF1B6F2}" srcOrd="1" destOrd="0" presId="urn:microsoft.com/office/officeart/2018/2/layout/IconVerticalSolidList"/>
    <dgm:cxn modelId="{8BAF9162-1968-4240-B321-BAD973757780}" type="presParOf" srcId="{245B7C4E-4D74-4AEB-95E8-3FF5F55BB2D5}" destId="{06CACFF2-3B00-4069-BB33-70269A13E328}" srcOrd="2" destOrd="0" presId="urn:microsoft.com/office/officeart/2018/2/layout/IconVerticalSolidList"/>
    <dgm:cxn modelId="{3CA1D883-9F5E-4541-AE2F-AE2A092778B0}" type="presParOf" srcId="{06CACFF2-3B00-4069-BB33-70269A13E328}" destId="{20C0F7FB-D83B-4E00-8162-B94A298A2CFE}" srcOrd="0" destOrd="0" presId="urn:microsoft.com/office/officeart/2018/2/layout/IconVerticalSolidList"/>
    <dgm:cxn modelId="{19BA17BF-25E4-4B70-B0F8-1601340A6EFB}" type="presParOf" srcId="{06CACFF2-3B00-4069-BB33-70269A13E328}" destId="{5858A67B-9FB8-4E79-AE10-9D8DCF1FEC06}" srcOrd="1" destOrd="0" presId="urn:microsoft.com/office/officeart/2018/2/layout/IconVerticalSolidList"/>
    <dgm:cxn modelId="{20ED369A-C90E-49D8-9DF2-26381298207B}" type="presParOf" srcId="{06CACFF2-3B00-4069-BB33-70269A13E328}" destId="{BDA6D0ED-C226-4EA0-97A5-E6E6061CBF61}" srcOrd="2" destOrd="0" presId="urn:microsoft.com/office/officeart/2018/2/layout/IconVerticalSolidList"/>
    <dgm:cxn modelId="{D82851D0-5343-4663-86B0-221E6483B4C6}" type="presParOf" srcId="{06CACFF2-3B00-4069-BB33-70269A13E328}" destId="{B117910B-640F-498B-B429-20F65D680812}" srcOrd="3" destOrd="0" presId="urn:microsoft.com/office/officeart/2018/2/layout/IconVerticalSolidList"/>
    <dgm:cxn modelId="{846D8621-F584-4FFF-BE99-CFFA22B31A94}" type="presParOf" srcId="{245B7C4E-4D74-4AEB-95E8-3FF5F55BB2D5}" destId="{5FAF446A-0B15-4CEA-AE64-764E8C35529E}" srcOrd="3" destOrd="0" presId="urn:microsoft.com/office/officeart/2018/2/layout/IconVerticalSolidList"/>
    <dgm:cxn modelId="{34092DDB-DEAA-409C-B4FD-7420012E4B48}" type="presParOf" srcId="{245B7C4E-4D74-4AEB-95E8-3FF5F55BB2D5}" destId="{9B9B586E-9275-40CC-99A4-78F745B91C73}" srcOrd="4" destOrd="0" presId="urn:microsoft.com/office/officeart/2018/2/layout/IconVerticalSolidList"/>
    <dgm:cxn modelId="{9BEA9F89-21CA-4EBB-A849-DC446A19E8B4}" type="presParOf" srcId="{9B9B586E-9275-40CC-99A4-78F745B91C73}" destId="{F19C2028-09A4-4BBC-957F-C413FB3FEB63}" srcOrd="0" destOrd="0" presId="urn:microsoft.com/office/officeart/2018/2/layout/IconVerticalSolidList"/>
    <dgm:cxn modelId="{A0D3F90E-7806-410A-948C-399E224C9477}" type="presParOf" srcId="{9B9B586E-9275-40CC-99A4-78F745B91C73}" destId="{A6D4B1D8-75DB-4A5E-AA86-498872A07E3E}" srcOrd="1" destOrd="0" presId="urn:microsoft.com/office/officeart/2018/2/layout/IconVerticalSolidList"/>
    <dgm:cxn modelId="{BEEF0054-D27C-4CB7-8AE1-FDFC429EE041}" type="presParOf" srcId="{9B9B586E-9275-40CC-99A4-78F745B91C73}" destId="{9EE0B567-AB6B-4DBD-9566-EE5E774E9474}" srcOrd="2" destOrd="0" presId="urn:microsoft.com/office/officeart/2018/2/layout/IconVerticalSolidList"/>
    <dgm:cxn modelId="{4711CEC8-06B7-4094-965F-E7610DE7B343}" type="presParOf" srcId="{9B9B586E-9275-40CC-99A4-78F745B91C73}" destId="{83C0D93E-3A9D-46E4-BC11-1CC45314100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4A4EF8-523C-4BD5-B853-2A7ED1CC2A4E}">
      <dsp:nvSpPr>
        <dsp:cNvPr id="0" name=""/>
        <dsp:cNvSpPr/>
      </dsp:nvSpPr>
      <dsp:spPr>
        <a:xfrm>
          <a:off x="1221045" y="2141"/>
          <a:ext cx="1072265" cy="1072265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28FB6F-8EE4-4686-AD78-8130AB60AC83}">
      <dsp:nvSpPr>
        <dsp:cNvPr id="0" name=""/>
        <dsp:cNvSpPr/>
      </dsp:nvSpPr>
      <dsp:spPr>
        <a:xfrm>
          <a:off x="1449560" y="230657"/>
          <a:ext cx="615234" cy="61523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346922-DB1A-45A3-BB45-C58627C0130A}">
      <dsp:nvSpPr>
        <dsp:cNvPr id="0" name=""/>
        <dsp:cNvSpPr/>
      </dsp:nvSpPr>
      <dsp:spPr>
        <a:xfrm>
          <a:off x="878271" y="1408391"/>
          <a:ext cx="1757812" cy="7031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300" kern="1200"/>
            <a:t>Organizing your older adult’s information</a:t>
          </a:r>
        </a:p>
      </dsp:txBody>
      <dsp:txXfrm>
        <a:off x="878271" y="1408391"/>
        <a:ext cx="1757812" cy="703125"/>
      </dsp:txXfrm>
    </dsp:sp>
    <dsp:sp modelId="{7E1A9B95-3118-45EF-8A95-AF479DB19C8B}">
      <dsp:nvSpPr>
        <dsp:cNvPr id="0" name=""/>
        <dsp:cNvSpPr/>
      </dsp:nvSpPr>
      <dsp:spPr>
        <a:xfrm>
          <a:off x="3286475" y="2141"/>
          <a:ext cx="1072265" cy="1072265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7B6CB9-FD69-4BB0-8481-66F78FC2DFD0}">
      <dsp:nvSpPr>
        <dsp:cNvPr id="0" name=""/>
        <dsp:cNvSpPr/>
      </dsp:nvSpPr>
      <dsp:spPr>
        <a:xfrm>
          <a:off x="3514990" y="230657"/>
          <a:ext cx="615234" cy="61523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B205AE-0DB4-4492-B78E-3B2BC1C5FED5}">
      <dsp:nvSpPr>
        <dsp:cNvPr id="0" name=""/>
        <dsp:cNvSpPr/>
      </dsp:nvSpPr>
      <dsp:spPr>
        <a:xfrm>
          <a:off x="2943701" y="1408391"/>
          <a:ext cx="1757812" cy="7031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300" kern="1200" dirty="0"/>
            <a:t>Managing behaviors or medications</a:t>
          </a:r>
        </a:p>
      </dsp:txBody>
      <dsp:txXfrm>
        <a:off x="2943701" y="1408391"/>
        <a:ext cx="1757812" cy="703125"/>
      </dsp:txXfrm>
    </dsp:sp>
    <dsp:sp modelId="{122D5E01-0FF8-45ED-9384-AA410BDECAD9}">
      <dsp:nvSpPr>
        <dsp:cNvPr id="0" name=""/>
        <dsp:cNvSpPr/>
      </dsp:nvSpPr>
      <dsp:spPr>
        <a:xfrm>
          <a:off x="5351904" y="2141"/>
          <a:ext cx="1072265" cy="1072265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5FBB45-089A-4315-BCAD-044D085B863D}">
      <dsp:nvSpPr>
        <dsp:cNvPr id="0" name=""/>
        <dsp:cNvSpPr/>
      </dsp:nvSpPr>
      <dsp:spPr>
        <a:xfrm>
          <a:off x="5580420" y="230657"/>
          <a:ext cx="615234" cy="61523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48AD9E-888E-4DF5-AF3C-907A7D863E53}">
      <dsp:nvSpPr>
        <dsp:cNvPr id="0" name=""/>
        <dsp:cNvSpPr/>
      </dsp:nvSpPr>
      <dsp:spPr>
        <a:xfrm>
          <a:off x="5009131" y="1408391"/>
          <a:ext cx="1757812" cy="7031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300" kern="1200"/>
            <a:t>Personal emergency Response Systems</a:t>
          </a:r>
        </a:p>
      </dsp:txBody>
      <dsp:txXfrm>
        <a:off x="5009131" y="1408391"/>
        <a:ext cx="1757812" cy="703125"/>
      </dsp:txXfrm>
    </dsp:sp>
    <dsp:sp modelId="{B1CFF624-E07A-43EF-BD19-AD6B409A6171}">
      <dsp:nvSpPr>
        <dsp:cNvPr id="0" name=""/>
        <dsp:cNvSpPr/>
      </dsp:nvSpPr>
      <dsp:spPr>
        <a:xfrm>
          <a:off x="7417334" y="2141"/>
          <a:ext cx="1072265" cy="1072265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AB1B3E-7DB0-4BE0-820B-1C01F505D426}">
      <dsp:nvSpPr>
        <dsp:cNvPr id="0" name=""/>
        <dsp:cNvSpPr/>
      </dsp:nvSpPr>
      <dsp:spPr>
        <a:xfrm>
          <a:off x="7645850" y="230657"/>
          <a:ext cx="615234" cy="61523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59D0FC-515E-40FD-8CC3-C645BD27E2B6}">
      <dsp:nvSpPr>
        <dsp:cNvPr id="0" name=""/>
        <dsp:cNvSpPr/>
      </dsp:nvSpPr>
      <dsp:spPr>
        <a:xfrm>
          <a:off x="7074560" y="1408391"/>
          <a:ext cx="1757812" cy="7031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300" kern="1200"/>
            <a:t>Checking in on older adult</a:t>
          </a:r>
        </a:p>
      </dsp:txBody>
      <dsp:txXfrm>
        <a:off x="7074560" y="1408391"/>
        <a:ext cx="1757812" cy="703125"/>
      </dsp:txXfrm>
    </dsp:sp>
    <dsp:sp modelId="{FB8818FD-ECCC-4837-8957-7B94801F44D3}">
      <dsp:nvSpPr>
        <dsp:cNvPr id="0" name=""/>
        <dsp:cNvSpPr/>
      </dsp:nvSpPr>
      <dsp:spPr>
        <a:xfrm>
          <a:off x="9482764" y="2141"/>
          <a:ext cx="1072265" cy="1072265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AE87F1-7E07-464D-ACB6-79AF5F9FC6EF}">
      <dsp:nvSpPr>
        <dsp:cNvPr id="0" name=""/>
        <dsp:cNvSpPr/>
      </dsp:nvSpPr>
      <dsp:spPr>
        <a:xfrm>
          <a:off x="9711279" y="230657"/>
          <a:ext cx="615234" cy="61523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775345-C19B-450B-A5E0-869660C85956}">
      <dsp:nvSpPr>
        <dsp:cNvPr id="0" name=""/>
        <dsp:cNvSpPr/>
      </dsp:nvSpPr>
      <dsp:spPr>
        <a:xfrm>
          <a:off x="9139990" y="1408391"/>
          <a:ext cx="1757812" cy="7031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300" kern="1200"/>
            <a:t>Transportation options</a:t>
          </a:r>
        </a:p>
      </dsp:txBody>
      <dsp:txXfrm>
        <a:off x="9139990" y="1408391"/>
        <a:ext cx="1757812" cy="703125"/>
      </dsp:txXfrm>
    </dsp:sp>
    <dsp:sp modelId="{9883751F-E428-4F49-85A3-B453675EFF63}">
      <dsp:nvSpPr>
        <dsp:cNvPr id="0" name=""/>
        <dsp:cNvSpPr/>
      </dsp:nvSpPr>
      <dsp:spPr>
        <a:xfrm>
          <a:off x="3286475" y="2550970"/>
          <a:ext cx="1072265" cy="1072265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0E871B-510E-4B2D-A65D-8D8ED1BC591F}">
      <dsp:nvSpPr>
        <dsp:cNvPr id="0" name=""/>
        <dsp:cNvSpPr/>
      </dsp:nvSpPr>
      <dsp:spPr>
        <a:xfrm>
          <a:off x="3514990" y="2779485"/>
          <a:ext cx="615234" cy="615234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0FC409-B322-45FE-BC26-EAFE91D07522}">
      <dsp:nvSpPr>
        <dsp:cNvPr id="0" name=""/>
        <dsp:cNvSpPr/>
      </dsp:nvSpPr>
      <dsp:spPr>
        <a:xfrm>
          <a:off x="2943701" y="3957220"/>
          <a:ext cx="1757812" cy="7031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300" kern="1200" dirty="0"/>
            <a:t>devices for memory care</a:t>
          </a:r>
        </a:p>
      </dsp:txBody>
      <dsp:txXfrm>
        <a:off x="2943701" y="3957220"/>
        <a:ext cx="1757812" cy="703125"/>
      </dsp:txXfrm>
    </dsp:sp>
    <dsp:sp modelId="{525764D8-6F0E-46C4-8F6E-7898E4AAF806}">
      <dsp:nvSpPr>
        <dsp:cNvPr id="0" name=""/>
        <dsp:cNvSpPr/>
      </dsp:nvSpPr>
      <dsp:spPr>
        <a:xfrm>
          <a:off x="5351904" y="2550970"/>
          <a:ext cx="1072265" cy="1072265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4B962A-9754-4BED-9B6E-A1326FD84C3D}">
      <dsp:nvSpPr>
        <dsp:cNvPr id="0" name=""/>
        <dsp:cNvSpPr/>
      </dsp:nvSpPr>
      <dsp:spPr>
        <a:xfrm>
          <a:off x="5580420" y="2779485"/>
          <a:ext cx="615234" cy="615234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95B2E8-F47B-4EA7-86E6-FFD88901EA6C}">
      <dsp:nvSpPr>
        <dsp:cNvPr id="0" name=""/>
        <dsp:cNvSpPr/>
      </dsp:nvSpPr>
      <dsp:spPr>
        <a:xfrm>
          <a:off x="5009131" y="3957220"/>
          <a:ext cx="1757812" cy="7031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300" kern="1200"/>
            <a:t>Self-Care for the Caregiver</a:t>
          </a:r>
        </a:p>
      </dsp:txBody>
      <dsp:txXfrm>
        <a:off x="5009131" y="3957220"/>
        <a:ext cx="1757812" cy="703125"/>
      </dsp:txXfrm>
    </dsp:sp>
    <dsp:sp modelId="{3FFB0A63-C199-43D2-8B5F-077DB7122269}">
      <dsp:nvSpPr>
        <dsp:cNvPr id="0" name=""/>
        <dsp:cNvSpPr/>
      </dsp:nvSpPr>
      <dsp:spPr>
        <a:xfrm>
          <a:off x="7417334" y="2550970"/>
          <a:ext cx="1072265" cy="1072265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420E52-EA0C-425F-8379-D0766541F432}">
      <dsp:nvSpPr>
        <dsp:cNvPr id="0" name=""/>
        <dsp:cNvSpPr/>
      </dsp:nvSpPr>
      <dsp:spPr>
        <a:xfrm>
          <a:off x="7645850" y="2779485"/>
          <a:ext cx="615234" cy="615234"/>
        </a:xfrm>
        <a:prstGeom prst="rect">
          <a:avLst/>
        </a:prstGeom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B3A3ED-61DE-468D-917A-96356C872C14}">
      <dsp:nvSpPr>
        <dsp:cNvPr id="0" name=""/>
        <dsp:cNvSpPr/>
      </dsp:nvSpPr>
      <dsp:spPr>
        <a:xfrm>
          <a:off x="7074560" y="3957220"/>
          <a:ext cx="1757812" cy="7031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300" kern="1200"/>
            <a:t>Managing Finances</a:t>
          </a:r>
        </a:p>
      </dsp:txBody>
      <dsp:txXfrm>
        <a:off x="7074560" y="3957220"/>
        <a:ext cx="1757812" cy="70312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324295-F790-4719-A7C8-7DA68B8E03AB}">
      <dsp:nvSpPr>
        <dsp:cNvPr id="0" name=""/>
        <dsp:cNvSpPr/>
      </dsp:nvSpPr>
      <dsp:spPr>
        <a:xfrm>
          <a:off x="0" y="531"/>
          <a:ext cx="10515600" cy="1242935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8DDEF5-C091-4820-87D8-784F2F56D51E}">
      <dsp:nvSpPr>
        <dsp:cNvPr id="0" name=""/>
        <dsp:cNvSpPr/>
      </dsp:nvSpPr>
      <dsp:spPr>
        <a:xfrm>
          <a:off x="375988" y="280191"/>
          <a:ext cx="683614" cy="68361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143EB5-AA60-4956-A608-5B819817B017}">
      <dsp:nvSpPr>
        <dsp:cNvPr id="0" name=""/>
        <dsp:cNvSpPr/>
      </dsp:nvSpPr>
      <dsp:spPr>
        <a:xfrm>
          <a:off x="1435590" y="531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Contact me: 214-525-6150 </a:t>
          </a:r>
        </a:p>
      </dsp:txBody>
      <dsp:txXfrm>
        <a:off x="1435590" y="531"/>
        <a:ext cx="9080009" cy="1242935"/>
      </dsp:txXfrm>
    </dsp:sp>
    <dsp:sp modelId="{20C0F7FB-D83B-4E00-8162-B94A298A2CFE}">
      <dsp:nvSpPr>
        <dsp:cNvPr id="0" name=""/>
        <dsp:cNvSpPr/>
      </dsp:nvSpPr>
      <dsp:spPr>
        <a:xfrm>
          <a:off x="0" y="1554201"/>
          <a:ext cx="10515600" cy="1242935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58A67B-9FB8-4E79-AE10-9D8DCF1FEC06}">
      <dsp:nvSpPr>
        <dsp:cNvPr id="0" name=""/>
        <dsp:cNvSpPr/>
      </dsp:nvSpPr>
      <dsp:spPr>
        <a:xfrm>
          <a:off x="375988" y="1833861"/>
          <a:ext cx="683614" cy="68361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17910B-640F-498B-B429-20F65D680812}">
      <dsp:nvSpPr>
        <dsp:cNvPr id="0" name=""/>
        <dsp:cNvSpPr/>
      </dsp:nvSpPr>
      <dsp:spPr>
        <a:xfrm>
          <a:off x="1435590" y="1554201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Seraphina Francisco, LMSW, CDP</a:t>
          </a:r>
        </a:p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Caregiver Support Specialist </a:t>
          </a:r>
        </a:p>
      </dsp:txBody>
      <dsp:txXfrm>
        <a:off x="1435590" y="1554201"/>
        <a:ext cx="9080009" cy="1242935"/>
      </dsp:txXfrm>
    </dsp:sp>
    <dsp:sp modelId="{F19C2028-09A4-4BBC-957F-C413FB3FEB63}">
      <dsp:nvSpPr>
        <dsp:cNvPr id="0" name=""/>
        <dsp:cNvSpPr/>
      </dsp:nvSpPr>
      <dsp:spPr>
        <a:xfrm>
          <a:off x="0" y="3107870"/>
          <a:ext cx="10515600" cy="1242935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D4B1D8-75DB-4A5E-AA86-498872A07E3E}">
      <dsp:nvSpPr>
        <dsp:cNvPr id="0" name=""/>
        <dsp:cNvSpPr/>
      </dsp:nvSpPr>
      <dsp:spPr>
        <a:xfrm>
          <a:off x="375988" y="3387531"/>
          <a:ext cx="683614" cy="68361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C0D93E-3A9D-46E4-BC11-1CC453141000}">
      <dsp:nvSpPr>
        <dsp:cNvPr id="0" name=""/>
        <dsp:cNvSpPr/>
      </dsp:nvSpPr>
      <dsp:spPr>
        <a:xfrm>
          <a:off x="1435590" y="3107870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hlinkClick xmlns:r="http://schemas.openxmlformats.org/officeDocument/2006/relationships" r:id="rId7"/>
            </a:rPr>
            <a:t>sfrancisco@theseniorsource.org</a:t>
          </a:r>
          <a:r>
            <a:rPr lang="en-US" sz="2500" kern="1200" dirty="0"/>
            <a:t> </a:t>
          </a:r>
        </a:p>
      </dsp:txBody>
      <dsp:txXfrm>
        <a:off x="1435590" y="3107870"/>
        <a:ext cx="9080009" cy="12429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036B8A0-5945-1347-8D16-D518F05ACEC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BAEDE8-0561-FA46-9527-8109A4D4900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8137B3-4514-5840-BA18-BB28A0D81D55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E37F86-E8E9-DF40-AD80-920E11DAA07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94C88A-7E9E-6F4E-9941-A08B4807CFD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0375D9-32AB-354A-8053-55032C738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3897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22E239-03FA-6F41-96C7-CE9B64282514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45156B-1586-C040-B5E8-58972BD55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367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D79AE-685B-D74F-9DA4-0CAB6CDAB1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0500" y="114300"/>
            <a:ext cx="11776269" cy="100965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E34262-D764-5646-937F-80C04419F4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8F86B1-0B6F-254B-AC37-F4386C81F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86500"/>
            <a:ext cx="4114800" cy="4349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MAKING OLDER BETTER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95319B-2779-5743-9866-E8B3FC96E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6989" y="6286500"/>
            <a:ext cx="659780" cy="434975"/>
          </a:xfrm>
          <a:prstGeom prst="rect">
            <a:avLst/>
          </a:prstGeom>
        </p:spPr>
        <p:txBody>
          <a:bodyPr/>
          <a:lstStyle/>
          <a:p>
            <a:fld id="{AF086669-97FE-E046-87BD-3BDB6F56197B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906C286-4B5F-DF4C-A6F1-4668D28AF864}"/>
              </a:ext>
            </a:extLst>
          </p:cNvPr>
          <p:cNvCxnSpPr/>
          <p:nvPr userDrawn="1"/>
        </p:nvCxnSpPr>
        <p:spPr>
          <a:xfrm>
            <a:off x="225230" y="1146176"/>
            <a:ext cx="10528909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1570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544DA6-2AAA-8640-A91B-95E4B916C0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88951" cy="6856285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AF15D11C-DF05-D749-B5E0-C44A0B6D64FD}"/>
              </a:ext>
            </a:extLst>
          </p:cNvPr>
          <p:cNvSpPr/>
          <p:nvPr userDrawn="1"/>
        </p:nvSpPr>
        <p:spPr>
          <a:xfrm>
            <a:off x="-3144944" y="-1066906"/>
            <a:ext cx="9337888" cy="9337888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2B8F1CA-1F2F-478E-934B-EAFBFEAC688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5412" y="2922778"/>
            <a:ext cx="5628918" cy="1124219"/>
          </a:xfrm>
        </p:spPr>
        <p:txBody>
          <a:bodyPr anchor="b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F84B6D04-CF07-4137-B7A3-CFEA09D8B6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5412" y="4397573"/>
            <a:ext cx="5628918" cy="1546027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F92639A-1072-45DB-B67F-0748883ED58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6685" y="2020219"/>
            <a:ext cx="4206371" cy="47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655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CCADE2A-3B41-A641-9AF3-12014FD8C6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88952" cy="6856285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AF15D11C-DF05-D749-B5E0-C44A0B6D64FD}"/>
              </a:ext>
            </a:extLst>
          </p:cNvPr>
          <p:cNvSpPr/>
          <p:nvPr userDrawn="1"/>
        </p:nvSpPr>
        <p:spPr>
          <a:xfrm>
            <a:off x="-3144944" y="-1066906"/>
            <a:ext cx="9337888" cy="9337888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FDD2EF4-564E-465E-B3A6-93021BCB7A7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5412" y="2922778"/>
            <a:ext cx="5628918" cy="1124219"/>
          </a:xfrm>
        </p:spPr>
        <p:txBody>
          <a:bodyPr anchor="b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FD02F153-6074-4983-BDF6-86548399B7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5412" y="4397573"/>
            <a:ext cx="5628918" cy="1546027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DA5A704-E469-4F43-BF90-347FE4825CB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6685" y="2020219"/>
            <a:ext cx="4206371" cy="47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119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50ADD74-1DEC-2342-9B3F-23F7DCC530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" y="0"/>
            <a:ext cx="12191997" cy="6857998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18A0791-BDEE-C449-871B-910D573DD0F0}"/>
              </a:ext>
            </a:extLst>
          </p:cNvPr>
          <p:cNvSpPr/>
          <p:nvPr userDrawn="1"/>
        </p:nvSpPr>
        <p:spPr>
          <a:xfrm>
            <a:off x="-3462996" y="-1239944"/>
            <a:ext cx="9337888" cy="9337888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C5E969-0BDE-DB4C-85AE-0203EBEEC8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0500" y="2913475"/>
            <a:ext cx="4938091" cy="1565621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376447B-9541-4D43-9DE6-36E76F4334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6359" y="2282816"/>
            <a:ext cx="4206371" cy="47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1475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8674D11-7980-B640-BF01-2601372A50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410" y="-305628"/>
            <a:ext cx="12977683" cy="730153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8EB9688-1FDC-4BE8-BA60-610DE39E51F4}"/>
              </a:ext>
            </a:extLst>
          </p:cNvPr>
          <p:cNvSpPr/>
          <p:nvPr userDrawn="1"/>
        </p:nvSpPr>
        <p:spPr>
          <a:xfrm>
            <a:off x="-3462996" y="-1239944"/>
            <a:ext cx="9337888" cy="9337888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AE7D832-7C65-4031-92F5-ADE5A3B2DB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0500" y="2913475"/>
            <a:ext cx="4938091" cy="1565621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96DD461-50CB-4AA0-8FA6-ED28991168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6359" y="2282816"/>
            <a:ext cx="4206371" cy="47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6479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0EC792-9E41-3F4A-8088-B3A6FD91DD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88952" cy="6856285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A0C9C28-7901-45D1-8958-B288F75CEC13}"/>
              </a:ext>
            </a:extLst>
          </p:cNvPr>
          <p:cNvSpPr/>
          <p:nvPr userDrawn="1"/>
        </p:nvSpPr>
        <p:spPr>
          <a:xfrm>
            <a:off x="-3462996" y="-1239944"/>
            <a:ext cx="9337888" cy="9337888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8963182-6E06-4621-9D07-CDE22E26AE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0500" y="2913475"/>
            <a:ext cx="4938091" cy="1565621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E8821CB-F832-4DE0-BE3D-4E6698106C3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6359" y="2282816"/>
            <a:ext cx="4206371" cy="47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8187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D46965F-862C-F642-B2B8-AD959ADB3B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1714"/>
            <a:ext cx="12188952" cy="685628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D09AADF-8B1F-644D-B2C3-154EF2D05716}"/>
              </a:ext>
            </a:extLst>
          </p:cNvPr>
          <p:cNvSpPr/>
          <p:nvPr userDrawn="1"/>
        </p:nvSpPr>
        <p:spPr>
          <a:xfrm>
            <a:off x="0" y="2047462"/>
            <a:ext cx="12196826" cy="655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0CBBDC-D3E9-134D-87E4-0A0D87A2679B}"/>
              </a:ext>
            </a:extLst>
          </p:cNvPr>
          <p:cNvSpPr/>
          <p:nvPr userDrawn="1"/>
        </p:nvSpPr>
        <p:spPr>
          <a:xfrm>
            <a:off x="-4826" y="2107096"/>
            <a:ext cx="12196826" cy="280283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erson sitting in a chair&#10;&#10;Description automatically generated">
            <a:extLst>
              <a:ext uri="{FF2B5EF4-FFF2-40B4-BE49-F238E27FC236}">
                <a16:creationId xmlns:a16="http://schemas.microsoft.com/office/drawing/2014/main" id="{AB350D0C-DDBB-C44B-9AD3-4510BE7A95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526" y="0"/>
            <a:ext cx="121793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05C42D-1729-4449-8319-4E4029A7C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7374" y="2268537"/>
            <a:ext cx="6674126" cy="1500187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C1ADA8-1AA3-C145-A597-5C68B38255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27374" y="3930165"/>
            <a:ext cx="6674126" cy="97976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BF19179-2709-4A0E-9C04-BCEBDA8178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95129" y="6269297"/>
            <a:ext cx="4206371" cy="47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1388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E9FC3D-7058-4D40-8BCF-45B34D242A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9652" y="1714"/>
            <a:ext cx="12188952" cy="685628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D09AADF-8B1F-644D-B2C3-154EF2D05716}"/>
              </a:ext>
            </a:extLst>
          </p:cNvPr>
          <p:cNvSpPr/>
          <p:nvPr userDrawn="1"/>
        </p:nvSpPr>
        <p:spPr>
          <a:xfrm>
            <a:off x="0" y="2047462"/>
            <a:ext cx="12196826" cy="655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0CBBDC-D3E9-134D-87E4-0A0D87A2679B}"/>
              </a:ext>
            </a:extLst>
          </p:cNvPr>
          <p:cNvSpPr/>
          <p:nvPr userDrawn="1"/>
        </p:nvSpPr>
        <p:spPr>
          <a:xfrm>
            <a:off x="-4826" y="2107096"/>
            <a:ext cx="12196826" cy="28028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B8A2FA-7ADA-3D4D-812B-5987CFC8DA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4478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05C42D-1729-4449-8319-4E4029A7C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9046" y="2268537"/>
            <a:ext cx="5272454" cy="1500187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1675C3D-5867-473A-912C-99E9896AD5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90317" y="6267191"/>
            <a:ext cx="4215994" cy="47548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C1ADA8-1AA3-C145-A597-5C68B38255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29046" y="3930165"/>
            <a:ext cx="5272454" cy="97976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92474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15C25E-2D5F-2C45-89D0-2F813747B8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4826" y="0"/>
            <a:ext cx="12196826" cy="686071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D09AADF-8B1F-644D-B2C3-154EF2D05716}"/>
              </a:ext>
            </a:extLst>
          </p:cNvPr>
          <p:cNvSpPr/>
          <p:nvPr userDrawn="1"/>
        </p:nvSpPr>
        <p:spPr>
          <a:xfrm>
            <a:off x="0" y="2047462"/>
            <a:ext cx="12196826" cy="655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0CBBDC-D3E9-134D-87E4-0A0D87A2679B}"/>
              </a:ext>
            </a:extLst>
          </p:cNvPr>
          <p:cNvSpPr/>
          <p:nvPr userDrawn="1"/>
        </p:nvSpPr>
        <p:spPr>
          <a:xfrm>
            <a:off x="51444" y="2107096"/>
            <a:ext cx="12196826" cy="28028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D22A11-D8D9-D244-BC05-CD3286D96A5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9652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05C42D-1729-4449-8319-4E4029A7CC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3908" y="2268537"/>
            <a:ext cx="5647592" cy="1500187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C1ADA8-1AA3-C145-A597-5C68B38255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53908" y="3930165"/>
            <a:ext cx="5647592" cy="97976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996C026-0856-4D4C-B040-2256E41241D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95129" y="6269297"/>
            <a:ext cx="4206371" cy="47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4986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0C79B0-4692-6D46-9096-B937CC91D1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97280" y="-523660"/>
            <a:ext cx="13432746" cy="745981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D09AADF-8B1F-644D-B2C3-154EF2D05716}"/>
              </a:ext>
            </a:extLst>
          </p:cNvPr>
          <p:cNvSpPr/>
          <p:nvPr userDrawn="1"/>
        </p:nvSpPr>
        <p:spPr>
          <a:xfrm>
            <a:off x="0" y="2047462"/>
            <a:ext cx="12196826" cy="655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0CBBDC-D3E9-134D-87E4-0A0D87A2679B}"/>
              </a:ext>
            </a:extLst>
          </p:cNvPr>
          <p:cNvSpPr/>
          <p:nvPr userDrawn="1"/>
        </p:nvSpPr>
        <p:spPr>
          <a:xfrm>
            <a:off x="-4826" y="2107096"/>
            <a:ext cx="12196826" cy="28028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DAC8A4-3481-0C41-AA62-9C8E7F1DDE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90440" y="-523660"/>
            <a:ext cx="13425906" cy="74687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05C42D-1729-4449-8319-4E4029A7C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268537"/>
            <a:ext cx="5905500" cy="1500187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C1ADA8-1AA3-C145-A597-5C68B38255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0" y="3930165"/>
            <a:ext cx="5905500" cy="97976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B12997F-05C4-4CED-B424-87661E7688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95129" y="6269297"/>
            <a:ext cx="4206371" cy="47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4719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0330F8-ADCA-234D-B071-4B3E78E125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MAKING OLDER BETTER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7D66F0-352E-5249-B424-17A48B122E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F086669-97FE-E046-87BD-3BDB6F56197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655484-BD97-1847-AFF9-37A16D78EC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633181"/>
            <a:ext cx="12192000" cy="38481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FC3BFED-788D-FC42-89B6-864219352DC2}"/>
              </a:ext>
            </a:extLst>
          </p:cNvPr>
          <p:cNvSpPr/>
          <p:nvPr userDrawn="1"/>
        </p:nvSpPr>
        <p:spPr>
          <a:xfrm>
            <a:off x="1042416" y="2331720"/>
            <a:ext cx="1773936" cy="177393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9534600-58B2-9C42-B6E7-4381D3B6110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0500" y="4736592"/>
            <a:ext cx="3467100" cy="120700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Topic copy here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3E3D7EC-17AB-1740-9DFD-FF08EA3801FA}"/>
              </a:ext>
            </a:extLst>
          </p:cNvPr>
          <p:cNvSpPr/>
          <p:nvPr userDrawn="1"/>
        </p:nvSpPr>
        <p:spPr>
          <a:xfrm>
            <a:off x="5245608" y="2331720"/>
            <a:ext cx="1773936" cy="177393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D59630BA-8319-494C-8C17-3C6497F830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93692" y="4736592"/>
            <a:ext cx="3467100" cy="120700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Topic copy here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917A8BB-D1C1-8245-A3A8-9D53D7F83E1C}"/>
              </a:ext>
            </a:extLst>
          </p:cNvPr>
          <p:cNvSpPr/>
          <p:nvPr userDrawn="1"/>
        </p:nvSpPr>
        <p:spPr>
          <a:xfrm>
            <a:off x="9384792" y="2331720"/>
            <a:ext cx="1773936" cy="177393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2B0FEFD3-4B97-B748-BDBF-6618146E7C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32876" y="4736592"/>
            <a:ext cx="3467100" cy="120700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Topic copy here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C49EEBA-491F-CC4F-BB4D-D5A2FF7F3DD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0500" y="4243388"/>
            <a:ext cx="3467100" cy="4937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/>
            <a:r>
              <a:rPr lang="en-US"/>
              <a:t>Topic 1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FBF70DAD-CE94-024E-B4DF-F7D55C35F9E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93692" y="4242880"/>
            <a:ext cx="3467100" cy="4937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/>
            <a:r>
              <a:rPr lang="en-US"/>
              <a:t>Topic 2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E74F27CA-5841-604E-B173-5ED09C89F5F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34400" y="4242880"/>
            <a:ext cx="3467100" cy="4937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/>
            <a:r>
              <a:rPr lang="en-US"/>
              <a:t>Topic 3</a:t>
            </a:r>
          </a:p>
        </p:txBody>
      </p:sp>
    </p:spTree>
    <p:extLst>
      <p:ext uri="{BB962C8B-B14F-4D97-AF65-F5344CB8AC3E}">
        <p14:creationId xmlns:p14="http://schemas.microsoft.com/office/powerpoint/2010/main" val="498835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71EDC-3AD5-7049-8DAF-A30F7B95D2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589825-7F80-C446-B92C-2108E4AD05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5230" y="1310873"/>
            <a:ext cx="5829298" cy="46327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0CD340-0898-584D-9051-1DD12E3490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1310873"/>
            <a:ext cx="5829298" cy="46327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84B109-D2A8-094F-B89D-CA5021145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86500"/>
            <a:ext cx="4114800" cy="4349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MAKING OLDER BETTER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676ADE-E3E3-5343-925F-54F7EEDA7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6989" y="6286500"/>
            <a:ext cx="659780" cy="434975"/>
          </a:xfrm>
          <a:prstGeom prst="rect">
            <a:avLst/>
          </a:prstGeom>
        </p:spPr>
        <p:txBody>
          <a:bodyPr/>
          <a:lstStyle/>
          <a:p>
            <a:fld id="{AF086669-97FE-E046-87BD-3BDB6F56197B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60D3DA0-7F71-714E-9EF5-66684FBD9B67}"/>
              </a:ext>
            </a:extLst>
          </p:cNvPr>
          <p:cNvCxnSpPr/>
          <p:nvPr userDrawn="1"/>
        </p:nvCxnSpPr>
        <p:spPr>
          <a:xfrm>
            <a:off x="225230" y="1146176"/>
            <a:ext cx="1052890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5844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opics with Custom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8F86B1-0B6F-254B-AC37-F4386C81F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OLDER BETTER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95319B-2779-5743-9866-E8B3FC96E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86669-97FE-E046-87BD-3BDB6F56197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67AB2E0-B501-0347-B22F-FE8CA564C1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0500" y="1676400"/>
            <a:ext cx="4191000" cy="11811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>
                <a:latin typeface="+mj-lt"/>
              </a:rPr>
              <a:t>Title name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82D40F8-3593-D347-9E34-15A8901C344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0500" y="2946400"/>
            <a:ext cx="4178300" cy="2387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Body copy here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521CAD-AE22-4B43-8A54-DE1A6AFD3DAF}"/>
              </a:ext>
            </a:extLst>
          </p:cNvPr>
          <p:cNvSpPr/>
          <p:nvPr userDrawn="1"/>
        </p:nvSpPr>
        <p:spPr>
          <a:xfrm>
            <a:off x="5359400" y="1676400"/>
            <a:ext cx="1752600" cy="1752600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87EEA2-3203-2E41-90D5-5C0A44CC869F}"/>
              </a:ext>
            </a:extLst>
          </p:cNvPr>
          <p:cNvSpPr/>
          <p:nvPr userDrawn="1"/>
        </p:nvSpPr>
        <p:spPr>
          <a:xfrm>
            <a:off x="10248900" y="1676400"/>
            <a:ext cx="1752600" cy="1752600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EE1C24E-A0D7-7F48-861D-8BDAF725AD5B}"/>
              </a:ext>
            </a:extLst>
          </p:cNvPr>
          <p:cNvSpPr/>
          <p:nvPr userDrawn="1"/>
        </p:nvSpPr>
        <p:spPr>
          <a:xfrm>
            <a:off x="7804150" y="1676400"/>
            <a:ext cx="1752600" cy="1752600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8EDEBDA8-738A-504B-AA1C-59649CAECC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47198" y="3563501"/>
            <a:ext cx="1964802" cy="81799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>
                <a:latin typeface="+mj-lt"/>
              </a:rPr>
              <a:t>Title name</a:t>
            </a:r>
            <a:endParaRPr lang="en-US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E27A9EF5-5FBA-2F49-8B1A-BBBB8842AF9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47198" y="4447088"/>
            <a:ext cx="1964802" cy="14965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Body copy here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ABF3F3CF-62AE-9449-AA8E-9E5146AF4AD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12971" y="3528631"/>
            <a:ext cx="1964802" cy="81799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>
                <a:latin typeface="+mj-lt"/>
              </a:rPr>
              <a:t>Title name</a:t>
            </a:r>
            <a:endParaRPr lang="en-US"/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BB241D78-CE5E-6043-9357-BF6809FEA6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12971" y="4412218"/>
            <a:ext cx="1964802" cy="14965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Body copy here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B4A3F53C-736D-DD46-A35E-42D2F25AD3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078744" y="3558932"/>
            <a:ext cx="1922756" cy="81799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>
                <a:latin typeface="+mj-lt"/>
              </a:rPr>
              <a:t>Title name</a:t>
            </a:r>
            <a:endParaRPr lang="en-US"/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815A937B-F715-9D42-9EB6-58997CA7DB2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078744" y="4442519"/>
            <a:ext cx="1916930" cy="14965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Body copy here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C96CFA-B601-2243-9645-E3797F8A9EF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147198" y="1474844"/>
            <a:ext cx="1820863" cy="18192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C4815334-125D-A543-9762-650FE7AF289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12971" y="1474844"/>
            <a:ext cx="1820863" cy="18192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6FC86085-E3E6-F74A-ACCB-6D4BBA56291A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0041134" y="1474843"/>
            <a:ext cx="1820863" cy="18192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485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Topics with S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E513A05-0685-0A4E-A16B-331B3653E8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4114800" cy="6858000"/>
          </a:xfrm>
          <a:prstGeom prst="rect">
            <a:avLst/>
          </a:prstGeom>
        </p:spPr>
      </p:pic>
      <p:pic>
        <p:nvPicPr>
          <p:cNvPr id="31" name="Picture 30" descr="A picture containing drawing&#10;&#10;Description automatically generated">
            <a:extLst>
              <a:ext uri="{FF2B5EF4-FFF2-40B4-BE49-F238E27FC236}">
                <a16:creationId xmlns:a16="http://schemas.microsoft.com/office/drawing/2014/main" id="{336E314E-B4DC-D347-B2E4-183CB35571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0719" t="-1224" r="20635" b="92959"/>
          <a:stretch/>
        </p:blipFill>
        <p:spPr>
          <a:xfrm>
            <a:off x="0" y="5954499"/>
            <a:ext cx="12209364" cy="914399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5DB33EB-3060-E747-899A-362D08CB6C9D}"/>
              </a:ext>
            </a:extLst>
          </p:cNvPr>
          <p:cNvSpPr txBox="1">
            <a:spLocks/>
          </p:cNvSpPr>
          <p:nvPr userDrawn="1"/>
        </p:nvSpPr>
        <p:spPr>
          <a:xfrm>
            <a:off x="4038600" y="6286499"/>
            <a:ext cx="4114800" cy="434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3"/>
                </a:solidFill>
              </a:rPr>
              <a:t>MAKING OLDER BETTER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2770772-4BEB-F642-891D-1482A5E67C0D}"/>
              </a:ext>
            </a:extLst>
          </p:cNvPr>
          <p:cNvSpPr txBox="1">
            <a:spLocks/>
          </p:cNvSpPr>
          <p:nvPr userDrawn="1"/>
        </p:nvSpPr>
        <p:spPr>
          <a:xfrm>
            <a:off x="11306989" y="6286499"/>
            <a:ext cx="659780" cy="434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086669-97FE-E046-87BD-3BDB6F56197B}" type="slidenum">
              <a:rPr lang="en-US" smtClean="0">
                <a:solidFill>
                  <a:schemeClr val="accent3"/>
                </a:solidFill>
              </a:rPr>
              <a:pPr/>
              <a:t>‹#›</a:t>
            </a:fld>
            <a:endParaRPr lang="en-US">
              <a:solidFill>
                <a:schemeClr val="accent3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14CDB86-5DA9-0848-A605-E74C35547E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32363" y="878396"/>
            <a:ext cx="2578100" cy="46469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/>
              <a:t>Topic 1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7D58C6-31DB-B14C-853A-FF677A97E1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32363" y="1462610"/>
            <a:ext cx="2578100" cy="148442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Topic body here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363FB62B-B4D9-6D4D-BC2E-4299C317CB8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32363" y="114300"/>
            <a:ext cx="2578100" cy="64457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01.</a:t>
            </a:r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C36B1361-5A90-CE48-9959-59B840B409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28889" y="878396"/>
            <a:ext cx="2578100" cy="46469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/>
              <a:t>Topic 2</a:t>
            </a:r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843D10E9-834D-FD41-A963-0C9CA81DEC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28889" y="1462610"/>
            <a:ext cx="2578100" cy="148442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Topic body here</a:t>
            </a:r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48C66D79-B3B9-1F42-9277-A20AB70410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28889" y="114300"/>
            <a:ext cx="2578100" cy="64457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02.</a:t>
            </a:r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38D74723-2324-FD49-A14C-6BB9681960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32363" y="3870807"/>
            <a:ext cx="2578100" cy="46469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/>
              <a:t>Topic 3</a:t>
            </a:r>
          </a:p>
        </p:txBody>
      </p:sp>
      <p:sp>
        <p:nvSpPr>
          <p:cNvPr id="26" name="Text Placeholder 18">
            <a:extLst>
              <a:ext uri="{FF2B5EF4-FFF2-40B4-BE49-F238E27FC236}">
                <a16:creationId xmlns:a16="http://schemas.microsoft.com/office/drawing/2014/main" id="{CF2FB6AE-5C08-814D-811C-111D3C4E00A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32363" y="4455021"/>
            <a:ext cx="2578100" cy="148442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Topic body here</a:t>
            </a:r>
          </a:p>
        </p:txBody>
      </p:sp>
      <p:sp>
        <p:nvSpPr>
          <p:cNvPr id="27" name="Text Placeholder 18">
            <a:extLst>
              <a:ext uri="{FF2B5EF4-FFF2-40B4-BE49-F238E27FC236}">
                <a16:creationId xmlns:a16="http://schemas.microsoft.com/office/drawing/2014/main" id="{3DD82301-AF9B-B145-AA96-0038E7D3018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32363" y="3106711"/>
            <a:ext cx="2578100" cy="64457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03.</a:t>
            </a:r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066B0B22-2624-4740-B9DB-F3C59F5145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28889" y="3870807"/>
            <a:ext cx="2578100" cy="46469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/>
              <a:t>Topic 4</a:t>
            </a:r>
          </a:p>
        </p:txBody>
      </p:sp>
      <p:sp>
        <p:nvSpPr>
          <p:cNvPr id="29" name="Text Placeholder 18">
            <a:extLst>
              <a:ext uri="{FF2B5EF4-FFF2-40B4-BE49-F238E27FC236}">
                <a16:creationId xmlns:a16="http://schemas.microsoft.com/office/drawing/2014/main" id="{864616EF-0639-3D4D-90B9-77E7B9F4E6D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28889" y="4455021"/>
            <a:ext cx="2578100" cy="148442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Topic body here</a:t>
            </a:r>
          </a:p>
        </p:txBody>
      </p:sp>
      <p:sp>
        <p:nvSpPr>
          <p:cNvPr id="30" name="Text Placeholder 18">
            <a:extLst>
              <a:ext uri="{FF2B5EF4-FFF2-40B4-BE49-F238E27FC236}">
                <a16:creationId xmlns:a16="http://schemas.microsoft.com/office/drawing/2014/main" id="{089F080E-A7A3-DD47-93FF-14AA1A5AE2A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728889" y="3106711"/>
            <a:ext cx="2578100" cy="64457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04.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99ABB6C-B899-5B44-A92D-04F5B1C7A4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0500" y="6386419"/>
            <a:ext cx="2970830" cy="33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2551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 Topics with Custom S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34CB6A-98E4-C14D-BC3F-515715D7B50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-1"/>
            <a:ext cx="41148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31" name="Picture 30" descr="A picture containing drawing&#10;&#10;Description automatically generated">
            <a:extLst>
              <a:ext uri="{FF2B5EF4-FFF2-40B4-BE49-F238E27FC236}">
                <a16:creationId xmlns:a16="http://schemas.microsoft.com/office/drawing/2014/main" id="{E815B4BC-07B3-CE45-8C94-FA08D237BA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0719" t="-1224" r="20635" b="92959"/>
          <a:stretch/>
        </p:blipFill>
        <p:spPr>
          <a:xfrm>
            <a:off x="0" y="5943601"/>
            <a:ext cx="12209364" cy="914399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E5DB33EB-3060-E747-899A-362D08CB6C9D}"/>
              </a:ext>
            </a:extLst>
          </p:cNvPr>
          <p:cNvSpPr txBox="1">
            <a:spLocks/>
          </p:cNvSpPr>
          <p:nvPr userDrawn="1"/>
        </p:nvSpPr>
        <p:spPr>
          <a:xfrm>
            <a:off x="4038600" y="6286499"/>
            <a:ext cx="4114800" cy="434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3"/>
                </a:solidFill>
              </a:rPr>
              <a:t>MAKING OLDER BETTER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2770772-4BEB-F642-891D-1482A5E67C0D}"/>
              </a:ext>
            </a:extLst>
          </p:cNvPr>
          <p:cNvSpPr txBox="1">
            <a:spLocks/>
          </p:cNvSpPr>
          <p:nvPr userDrawn="1"/>
        </p:nvSpPr>
        <p:spPr>
          <a:xfrm>
            <a:off x="11306989" y="6286499"/>
            <a:ext cx="659780" cy="434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086669-97FE-E046-87BD-3BDB6F56197B}" type="slidenum">
              <a:rPr lang="en-US" smtClean="0">
                <a:solidFill>
                  <a:schemeClr val="accent3"/>
                </a:solidFill>
              </a:rPr>
              <a:pPr/>
              <a:t>‹#›</a:t>
            </a:fld>
            <a:endParaRPr lang="en-US">
              <a:solidFill>
                <a:schemeClr val="accent3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14CDB86-5DA9-0848-A605-E74C35547E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32363" y="878396"/>
            <a:ext cx="2578100" cy="46469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/>
              <a:t>Topic 1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7D58C6-31DB-B14C-853A-FF677A97E1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32363" y="1462610"/>
            <a:ext cx="2578100" cy="148442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Topic body here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363FB62B-B4D9-6D4D-BC2E-4299C317CB8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32363" y="114300"/>
            <a:ext cx="2578100" cy="64457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01.</a:t>
            </a:r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C36B1361-5A90-CE48-9959-59B840B409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28889" y="878396"/>
            <a:ext cx="2578100" cy="46469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/>
              <a:t>Topic 2</a:t>
            </a:r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843D10E9-834D-FD41-A963-0C9CA81DEC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28889" y="1462610"/>
            <a:ext cx="2578100" cy="148442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Topic body here</a:t>
            </a:r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48C66D79-B3B9-1F42-9277-A20AB70410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28889" y="114300"/>
            <a:ext cx="2578100" cy="64457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02.</a:t>
            </a:r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38D74723-2324-FD49-A14C-6BB9681960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32363" y="3870807"/>
            <a:ext cx="2578100" cy="46469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/>
              <a:t>Topic 3</a:t>
            </a:r>
          </a:p>
        </p:txBody>
      </p:sp>
      <p:sp>
        <p:nvSpPr>
          <p:cNvPr id="26" name="Text Placeholder 18">
            <a:extLst>
              <a:ext uri="{FF2B5EF4-FFF2-40B4-BE49-F238E27FC236}">
                <a16:creationId xmlns:a16="http://schemas.microsoft.com/office/drawing/2014/main" id="{CF2FB6AE-5C08-814D-811C-111D3C4E00A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32363" y="4455021"/>
            <a:ext cx="2578100" cy="148442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Topic body here</a:t>
            </a:r>
          </a:p>
        </p:txBody>
      </p:sp>
      <p:sp>
        <p:nvSpPr>
          <p:cNvPr id="27" name="Text Placeholder 18">
            <a:extLst>
              <a:ext uri="{FF2B5EF4-FFF2-40B4-BE49-F238E27FC236}">
                <a16:creationId xmlns:a16="http://schemas.microsoft.com/office/drawing/2014/main" id="{3DD82301-AF9B-B145-AA96-0038E7D3018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32363" y="3106711"/>
            <a:ext cx="2578100" cy="64457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03.</a:t>
            </a:r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066B0B22-2624-4740-B9DB-F3C59F5145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28889" y="3870807"/>
            <a:ext cx="2578100" cy="46469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/>
              <a:t>Topic 4</a:t>
            </a:r>
          </a:p>
        </p:txBody>
      </p:sp>
      <p:sp>
        <p:nvSpPr>
          <p:cNvPr id="29" name="Text Placeholder 18">
            <a:extLst>
              <a:ext uri="{FF2B5EF4-FFF2-40B4-BE49-F238E27FC236}">
                <a16:creationId xmlns:a16="http://schemas.microsoft.com/office/drawing/2014/main" id="{864616EF-0639-3D4D-90B9-77E7B9F4E6D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28889" y="4455021"/>
            <a:ext cx="2578100" cy="148442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Topic body here</a:t>
            </a:r>
          </a:p>
        </p:txBody>
      </p:sp>
      <p:sp>
        <p:nvSpPr>
          <p:cNvPr id="30" name="Text Placeholder 18">
            <a:extLst>
              <a:ext uri="{FF2B5EF4-FFF2-40B4-BE49-F238E27FC236}">
                <a16:creationId xmlns:a16="http://schemas.microsoft.com/office/drawing/2014/main" id="{089F080E-A7A3-DD47-93FF-14AA1A5AE2A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728889" y="3106711"/>
            <a:ext cx="2578100" cy="64457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04.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04B72EE-D20A-5C42-B577-2115415241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0500" y="6386419"/>
            <a:ext cx="2970830" cy="33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4991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1 Topic with 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3FEF35A-D7BD-0E4E-B897-4BE81FB0E587}"/>
              </a:ext>
            </a:extLst>
          </p:cNvPr>
          <p:cNvSpPr/>
          <p:nvPr userDrawn="1"/>
        </p:nvSpPr>
        <p:spPr>
          <a:xfrm>
            <a:off x="0" y="0"/>
            <a:ext cx="4676931" cy="6858000"/>
          </a:xfrm>
          <a:prstGeom prst="rect">
            <a:avLst/>
          </a:prstGeom>
          <a:solidFill>
            <a:schemeClr val="accent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8367C41A-61E0-5A40-A826-D5A6B1D9EB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0719" t="-1224" r="20635" b="92959"/>
          <a:stretch/>
        </p:blipFill>
        <p:spPr>
          <a:xfrm>
            <a:off x="0" y="5943601"/>
            <a:ext cx="12209364" cy="914399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839A4ABF-DB6D-194D-B108-79883D1FED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6500"/>
            <a:ext cx="4114800" cy="434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20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en-US"/>
              <a:t>MAKING OLDER BETTER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41BD82A-1708-2741-B086-05D742FA1D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6989" y="6286500"/>
            <a:ext cx="659780" cy="434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accent3"/>
                </a:solidFill>
                <a:latin typeface="+mj-lt"/>
              </a:defRPr>
            </a:lvl1pPr>
          </a:lstStyle>
          <a:p>
            <a:fld id="{AF086669-97FE-E046-87BD-3BDB6F5619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FFA8385-C579-B94C-956D-B52D4320EFF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50137" y="479425"/>
            <a:ext cx="4516631" cy="1020762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4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B06EBF57-A2BE-6A4E-879B-B06897B2EF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50138" y="2762249"/>
            <a:ext cx="4551362" cy="31813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35343559-A697-F246-A4B2-0C37CCBAB1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50138" y="1539037"/>
            <a:ext cx="4551362" cy="1020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/>
              <a:t>Sub Title Here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32AD489-EA7F-9148-AD8B-ED812CCCA89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500187"/>
            <a:ext cx="6858000" cy="38576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01AD45B-7A57-A841-86AE-65995BEBE9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0500" y="6386419"/>
            <a:ext cx="2970830" cy="33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9971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1 Topic with 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3FEF35A-D7BD-0E4E-B897-4BE81FB0E587}"/>
              </a:ext>
            </a:extLst>
          </p:cNvPr>
          <p:cNvSpPr/>
          <p:nvPr userDrawn="1"/>
        </p:nvSpPr>
        <p:spPr>
          <a:xfrm>
            <a:off x="0" y="0"/>
            <a:ext cx="4676931" cy="6858000"/>
          </a:xfrm>
          <a:prstGeom prst="rect">
            <a:avLst/>
          </a:prstGeom>
          <a:solidFill>
            <a:schemeClr val="accent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8367C41A-61E0-5A40-A826-D5A6B1D9EB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0719" t="-1224" r="20635" b="92959"/>
          <a:stretch/>
        </p:blipFill>
        <p:spPr>
          <a:xfrm>
            <a:off x="0" y="5943601"/>
            <a:ext cx="12209364" cy="914399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839A4ABF-DB6D-194D-B108-79883D1FED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6500"/>
            <a:ext cx="4114800" cy="434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20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en-US"/>
              <a:t>MAKING OLDER BETTER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41BD82A-1708-2741-B086-05D742FA1D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6989" y="6286500"/>
            <a:ext cx="659780" cy="434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accent3"/>
                </a:solidFill>
                <a:latin typeface="+mj-lt"/>
              </a:defRPr>
            </a:lvl1pPr>
          </a:lstStyle>
          <a:p>
            <a:fld id="{AF086669-97FE-E046-87BD-3BDB6F5619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FFA8385-C579-B94C-956D-B52D4320EFF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48017" y="479425"/>
            <a:ext cx="6218751" cy="1020762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48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Title Here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B06EBF57-A2BE-6A4E-879B-B06897B2EF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34929" y="2762249"/>
            <a:ext cx="6266571" cy="31813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Body copy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35343559-A697-F246-A4B2-0C37CCBAB1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34929" y="1539037"/>
            <a:ext cx="6266571" cy="1020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0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/>
              <a:t>Sub Title Here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32AD489-EA7F-9148-AD8B-ED812CCCA89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14300"/>
            <a:ext cx="5083126" cy="275111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01AD45B-7A57-A841-86AE-65995BEBE9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0500" y="6386419"/>
            <a:ext cx="2970830" cy="335056"/>
          </a:xfrm>
          <a:prstGeom prst="rect">
            <a:avLst/>
          </a:prstGeom>
        </p:spPr>
      </p:pic>
      <p:sp>
        <p:nvSpPr>
          <p:cNvPr id="14" name="Picture Placeholder 22">
            <a:extLst>
              <a:ext uri="{FF2B5EF4-FFF2-40B4-BE49-F238E27FC236}">
                <a16:creationId xmlns:a16="http://schemas.microsoft.com/office/drawing/2014/main" id="{1BCD495E-A5DF-433F-807A-332BD175531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3201751"/>
            <a:ext cx="5083126" cy="275111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7196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1D4A0C21-3803-4181-BFEA-AA9B4E3A3D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A26C8B-7696-D74A-9DDC-64D28648B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MAKING OLDER BETTER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EF30D2-4451-9547-A911-86EA75898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F086669-97FE-E046-87BD-3BDB6F5619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685942FC-776E-9D47-9E6D-3A18709ED4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012" y="4591022"/>
            <a:ext cx="2249424" cy="135257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Topic 1</a:t>
            </a:r>
          </a:p>
        </p:txBody>
      </p:sp>
      <p:sp>
        <p:nvSpPr>
          <p:cNvPr id="39" name="Text Placeholder 33">
            <a:extLst>
              <a:ext uri="{FF2B5EF4-FFF2-40B4-BE49-F238E27FC236}">
                <a16:creationId xmlns:a16="http://schemas.microsoft.com/office/drawing/2014/main" id="{667C016F-077E-7248-AF0A-0ECEE0609C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32888" y="4561012"/>
            <a:ext cx="2249424" cy="135257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Topic 2</a:t>
            </a:r>
          </a:p>
        </p:txBody>
      </p:sp>
      <p:sp>
        <p:nvSpPr>
          <p:cNvPr id="40" name="Text Placeholder 33">
            <a:extLst>
              <a:ext uri="{FF2B5EF4-FFF2-40B4-BE49-F238E27FC236}">
                <a16:creationId xmlns:a16="http://schemas.microsoft.com/office/drawing/2014/main" id="{0F6C20FC-A19C-BA44-8382-ADC691B3B9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67478" y="4561926"/>
            <a:ext cx="2249424" cy="135257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Topic 3</a:t>
            </a:r>
          </a:p>
        </p:txBody>
      </p:sp>
      <p:sp>
        <p:nvSpPr>
          <p:cNvPr id="41" name="Text Placeholder 33">
            <a:extLst>
              <a:ext uri="{FF2B5EF4-FFF2-40B4-BE49-F238E27FC236}">
                <a16:creationId xmlns:a16="http://schemas.microsoft.com/office/drawing/2014/main" id="{57DDA378-A1FA-6A4C-AAB3-E8BB6FF8E3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04354" y="4571347"/>
            <a:ext cx="2249424" cy="135257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Topic 4</a:t>
            </a:r>
          </a:p>
        </p:txBody>
      </p:sp>
      <p:sp>
        <p:nvSpPr>
          <p:cNvPr id="42" name="Text Placeholder 33">
            <a:extLst>
              <a:ext uri="{FF2B5EF4-FFF2-40B4-BE49-F238E27FC236}">
                <a16:creationId xmlns:a16="http://schemas.microsoft.com/office/drawing/2014/main" id="{B6EB269D-1BA3-6548-BB36-DB2F5FFE9FE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892284" y="4577472"/>
            <a:ext cx="2249424" cy="135257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Topic 5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0DC8C20-E508-AE46-8CCB-82548CA85A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0500" y="6386400"/>
            <a:ext cx="2971800" cy="33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8563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5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98BDB8EC-C5D2-42ED-95E9-58A0A533B6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A26C8B-7696-D74A-9DDC-64D28648B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MAKING OLDER BETTER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EF30D2-4451-9547-A911-86EA75898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F086669-97FE-E046-87BD-3BDB6F5619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685942FC-776E-9D47-9E6D-3A18709ED4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012" y="114300"/>
            <a:ext cx="2249424" cy="135257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Topic 1</a:t>
            </a:r>
          </a:p>
        </p:txBody>
      </p:sp>
      <p:sp>
        <p:nvSpPr>
          <p:cNvPr id="25" name="Text Placeholder 33">
            <a:extLst>
              <a:ext uri="{FF2B5EF4-FFF2-40B4-BE49-F238E27FC236}">
                <a16:creationId xmlns:a16="http://schemas.microsoft.com/office/drawing/2014/main" id="{294B1A52-E601-4C40-AE05-0019BBAA544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1346" y="1489362"/>
            <a:ext cx="2249424" cy="4454237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Topic body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5D34971-3801-F74F-9DFE-FBF1856F063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0500" y="6386400"/>
            <a:ext cx="2971800" cy="33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107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5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D90D2D1E-C8E7-4DCA-B02B-1CE4426531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A26C8B-7696-D74A-9DDC-64D28648B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MAKING OLDER BETTER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EF30D2-4451-9547-A911-86EA75898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F086669-97FE-E046-87BD-3BDB6F5619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685942FC-776E-9D47-9E6D-3A18709ED4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11933" y="114300"/>
            <a:ext cx="2249424" cy="135257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Topic 2</a:t>
            </a:r>
          </a:p>
        </p:txBody>
      </p:sp>
      <p:sp>
        <p:nvSpPr>
          <p:cNvPr id="25" name="Text Placeholder 33">
            <a:extLst>
              <a:ext uri="{FF2B5EF4-FFF2-40B4-BE49-F238E27FC236}">
                <a16:creationId xmlns:a16="http://schemas.microsoft.com/office/drawing/2014/main" id="{294B1A52-E601-4C40-AE05-0019BBAA544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17267" y="1489362"/>
            <a:ext cx="2249424" cy="4454237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Topic body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E96B790-6FDC-C74E-8E2F-DC7F088CA5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0500" y="6386400"/>
            <a:ext cx="2971800" cy="33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0861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5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575E7C04-F631-4D29-8D52-A31FA5B9A5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A26C8B-7696-D74A-9DDC-64D28648B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MAKING OLDER BETTER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EF30D2-4451-9547-A911-86EA75898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F086669-97FE-E046-87BD-3BDB6F5619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685942FC-776E-9D47-9E6D-3A18709ED4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61001" y="114300"/>
            <a:ext cx="2249424" cy="135257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Topic 3</a:t>
            </a:r>
          </a:p>
        </p:txBody>
      </p:sp>
      <p:sp>
        <p:nvSpPr>
          <p:cNvPr id="25" name="Text Placeholder 33">
            <a:extLst>
              <a:ext uri="{FF2B5EF4-FFF2-40B4-BE49-F238E27FC236}">
                <a16:creationId xmlns:a16="http://schemas.microsoft.com/office/drawing/2014/main" id="{294B1A52-E601-4C40-AE05-0019BBAA544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66335" y="1489362"/>
            <a:ext cx="2249424" cy="4454237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Topic body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A7871EB-175A-E14B-B4BE-7FD1CE69DD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0500" y="6386400"/>
            <a:ext cx="2971800" cy="33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565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5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B0899628-161F-4FDF-9730-469F5FD164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A26C8B-7696-D74A-9DDC-64D28648B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MAKING OLDER BETTER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EF30D2-4451-9547-A911-86EA75898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F086669-97FE-E046-87BD-3BDB6F5619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685942FC-776E-9D47-9E6D-3A18709ED4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28357" y="114300"/>
            <a:ext cx="2249424" cy="135257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Topic 4</a:t>
            </a:r>
          </a:p>
        </p:txBody>
      </p:sp>
      <p:sp>
        <p:nvSpPr>
          <p:cNvPr id="25" name="Text Placeholder 33">
            <a:extLst>
              <a:ext uri="{FF2B5EF4-FFF2-40B4-BE49-F238E27FC236}">
                <a16:creationId xmlns:a16="http://schemas.microsoft.com/office/drawing/2014/main" id="{294B1A52-E601-4C40-AE05-0019BBAA544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33691" y="1489362"/>
            <a:ext cx="2249424" cy="4454237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Topic body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7F0DE9B-6F57-BF45-BB6A-6F8570D6AD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0500" y="6386400"/>
            <a:ext cx="2971800" cy="33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912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29F9F-4FB9-3C41-A1C4-EC2951A40F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539" y="151433"/>
            <a:ext cx="10515600" cy="994741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883FF6-D374-AD41-B25A-D7358FFBD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5230" y="1327047"/>
            <a:ext cx="5772345" cy="84807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58477A-1F9D-EE48-8F59-96D8868978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5230" y="2150958"/>
            <a:ext cx="5772345" cy="37926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EB4B51-D856-6543-A73A-E192649F79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27047"/>
            <a:ext cx="5829300" cy="84807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BBF9F6-0C46-2D41-AC6A-78CB2B1CF0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50958"/>
            <a:ext cx="5829300" cy="37926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A26C8B-7696-D74A-9DDC-64D28648B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86500"/>
            <a:ext cx="4114800" cy="4349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MAKING OLDER BETTER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EF30D2-4451-9547-A911-86EA75898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6989" y="6286500"/>
            <a:ext cx="659780" cy="434975"/>
          </a:xfrm>
          <a:prstGeom prst="rect">
            <a:avLst/>
          </a:prstGeom>
        </p:spPr>
        <p:txBody>
          <a:bodyPr/>
          <a:lstStyle/>
          <a:p>
            <a:fld id="{AF086669-97FE-E046-87BD-3BDB6F56197B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661BB2-9F05-E441-9816-163FA1342DE0}"/>
              </a:ext>
            </a:extLst>
          </p:cNvPr>
          <p:cNvCxnSpPr/>
          <p:nvPr userDrawn="1"/>
        </p:nvCxnSpPr>
        <p:spPr>
          <a:xfrm>
            <a:off x="225230" y="1146176"/>
            <a:ext cx="1052890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70082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5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1EE24342-D2A4-4036-B7DD-89D952258C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A26C8B-7696-D74A-9DDC-64D28648B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MAKING OLDER BETTER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EF30D2-4451-9547-A911-86EA75898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F086669-97FE-E046-87BD-3BDB6F5619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685942FC-776E-9D47-9E6D-3A18709ED4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43897" y="114300"/>
            <a:ext cx="2249424" cy="135257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Topic 4</a:t>
            </a:r>
          </a:p>
        </p:txBody>
      </p:sp>
      <p:sp>
        <p:nvSpPr>
          <p:cNvPr id="25" name="Text Placeholder 33">
            <a:extLst>
              <a:ext uri="{FF2B5EF4-FFF2-40B4-BE49-F238E27FC236}">
                <a16:creationId xmlns:a16="http://schemas.microsoft.com/office/drawing/2014/main" id="{294B1A52-E601-4C40-AE05-0019BBAA544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849231" y="1489362"/>
            <a:ext cx="2249424" cy="4454237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Topic body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D732A99-69B3-A342-8AF9-95B12059D0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0500" y="6386400"/>
            <a:ext cx="2971800" cy="33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577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6191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4518C2-E1B5-1E46-AE95-24BF6AA9F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86500"/>
            <a:ext cx="4114800" cy="4349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MAKING OLDER BETTER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EF7606-2732-B847-8AE8-005C477C1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6989" y="6286500"/>
            <a:ext cx="659780" cy="434975"/>
          </a:xfrm>
          <a:prstGeom prst="rect">
            <a:avLst/>
          </a:prstGeom>
        </p:spPr>
        <p:txBody>
          <a:bodyPr/>
          <a:lstStyle/>
          <a:p>
            <a:fld id="{AF086669-97FE-E046-87BD-3BDB6F5619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518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5B46A-8D7B-964A-99A7-CADD2E2FF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4CA453-0749-FD48-9319-97D629117C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9561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B57740-579D-0540-AE59-CDEBB1713C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86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0A477A-40D5-544C-8F92-75A071633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86500"/>
            <a:ext cx="4114800" cy="4349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MAKING OLDER BETTER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5B5EEE-7984-D645-8666-8E07F2F1B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6989" y="6286500"/>
            <a:ext cx="659780" cy="434975"/>
          </a:xfrm>
          <a:prstGeom prst="rect">
            <a:avLst/>
          </a:prstGeom>
        </p:spPr>
        <p:txBody>
          <a:bodyPr/>
          <a:lstStyle/>
          <a:p>
            <a:fld id="{AF086669-97FE-E046-87BD-3BDB6F5619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949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D79C1-F00D-E54D-8730-E03D6693F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F96657-2638-904B-A097-1E1AE177D0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A83EC2-3DB5-874C-AEBE-649E367267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85EC6C-AA1E-294F-AC3A-71695646F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86500"/>
            <a:ext cx="4114800" cy="4349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MAKING OLDER BETTER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E2212C-7A6B-3841-871E-3BDB5956F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6989" y="6286500"/>
            <a:ext cx="659780" cy="434975"/>
          </a:xfrm>
          <a:prstGeom prst="rect">
            <a:avLst/>
          </a:prstGeom>
        </p:spPr>
        <p:txBody>
          <a:bodyPr/>
          <a:lstStyle/>
          <a:p>
            <a:fld id="{AF086669-97FE-E046-87BD-3BDB6F5619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474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B3D87617-47E8-9E4E-9DB5-72C317EE6AD2}"/>
              </a:ext>
            </a:extLst>
          </p:cNvPr>
          <p:cNvSpPr/>
          <p:nvPr userDrawn="1"/>
        </p:nvSpPr>
        <p:spPr>
          <a:xfrm>
            <a:off x="291273" y="5046156"/>
            <a:ext cx="895601" cy="89560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FB3959D-CE6F-734F-939F-97C2124C05A7}"/>
              </a:ext>
            </a:extLst>
          </p:cNvPr>
          <p:cNvSpPr/>
          <p:nvPr userDrawn="1"/>
        </p:nvSpPr>
        <p:spPr>
          <a:xfrm>
            <a:off x="4309110" y="2764886"/>
            <a:ext cx="895601" cy="89560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69F2040-1604-3642-8F2E-6771E4B3C545}"/>
              </a:ext>
            </a:extLst>
          </p:cNvPr>
          <p:cNvSpPr/>
          <p:nvPr userDrawn="1"/>
        </p:nvSpPr>
        <p:spPr>
          <a:xfrm>
            <a:off x="4297931" y="3877596"/>
            <a:ext cx="895601" cy="89560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8080D52-317D-B943-ACE1-E4298FE34874}"/>
              </a:ext>
            </a:extLst>
          </p:cNvPr>
          <p:cNvSpPr/>
          <p:nvPr userDrawn="1"/>
        </p:nvSpPr>
        <p:spPr>
          <a:xfrm>
            <a:off x="4309110" y="4990306"/>
            <a:ext cx="895601" cy="89560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3B07DBD-36EB-4D45-8AAF-397ED94BEA96}"/>
              </a:ext>
            </a:extLst>
          </p:cNvPr>
          <p:cNvSpPr/>
          <p:nvPr userDrawn="1"/>
        </p:nvSpPr>
        <p:spPr>
          <a:xfrm>
            <a:off x="8403202" y="1560740"/>
            <a:ext cx="895601" cy="89560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D0B358F-EFC5-B847-B315-815E9976805C}"/>
              </a:ext>
            </a:extLst>
          </p:cNvPr>
          <p:cNvSpPr/>
          <p:nvPr userDrawn="1"/>
        </p:nvSpPr>
        <p:spPr>
          <a:xfrm>
            <a:off x="326003" y="1708026"/>
            <a:ext cx="895601" cy="89560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42F6947-0E9B-104B-8A8C-6552376A021A}"/>
              </a:ext>
            </a:extLst>
          </p:cNvPr>
          <p:cNvSpPr/>
          <p:nvPr userDrawn="1"/>
        </p:nvSpPr>
        <p:spPr>
          <a:xfrm>
            <a:off x="291273" y="2820736"/>
            <a:ext cx="895601" cy="89560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50EFBAE-F280-0A49-8BCD-2ABE2B9FBB63}"/>
              </a:ext>
            </a:extLst>
          </p:cNvPr>
          <p:cNvSpPr/>
          <p:nvPr userDrawn="1"/>
        </p:nvSpPr>
        <p:spPr>
          <a:xfrm>
            <a:off x="280094" y="3933446"/>
            <a:ext cx="895601" cy="89560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09150C6-318A-0B49-A7F3-01AE47811B13}"/>
              </a:ext>
            </a:extLst>
          </p:cNvPr>
          <p:cNvSpPr/>
          <p:nvPr userDrawn="1"/>
        </p:nvSpPr>
        <p:spPr>
          <a:xfrm>
            <a:off x="4343840" y="1652176"/>
            <a:ext cx="895601" cy="89560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DE9A2F9-81AF-B142-874B-C6302BD95176}"/>
              </a:ext>
            </a:extLst>
          </p:cNvPr>
          <p:cNvSpPr/>
          <p:nvPr userDrawn="1"/>
        </p:nvSpPr>
        <p:spPr>
          <a:xfrm>
            <a:off x="8368472" y="2673450"/>
            <a:ext cx="895601" cy="89560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AB56BA0-86FA-C243-96E3-88C19761B9C6}"/>
              </a:ext>
            </a:extLst>
          </p:cNvPr>
          <p:cNvSpPr/>
          <p:nvPr userDrawn="1"/>
        </p:nvSpPr>
        <p:spPr>
          <a:xfrm>
            <a:off x="8357293" y="3786160"/>
            <a:ext cx="895601" cy="89560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3145ADD-9F9D-C54D-8C2F-1D09443C0634}"/>
              </a:ext>
            </a:extLst>
          </p:cNvPr>
          <p:cNvSpPr/>
          <p:nvPr userDrawn="1"/>
        </p:nvSpPr>
        <p:spPr>
          <a:xfrm>
            <a:off x="8368472" y="4898870"/>
            <a:ext cx="895601" cy="89560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4E839A01-1A47-D440-98F2-633C37C00F29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280093" y="4997087"/>
            <a:ext cx="854704" cy="8820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Pg</a:t>
            </a:r>
            <a:endParaRPr lang="en-US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886BC18B-136A-5940-AB63-DB839C953ED5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4340738" y="2788955"/>
            <a:ext cx="854704" cy="8820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Pg</a:t>
            </a:r>
            <a:endParaRPr lang="en-US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B1AEAF97-E41E-3541-8704-F52B4AB9D90E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4340738" y="3852599"/>
            <a:ext cx="854704" cy="8820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Pg</a:t>
            </a:r>
            <a:endParaRPr lang="en-US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A6AD165E-9604-3147-BA51-30ACC3C27501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4320289" y="4958527"/>
            <a:ext cx="854704" cy="8820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Pg</a:t>
            </a:r>
            <a:endParaRPr lang="en-US"/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B0DD6C69-6341-C948-A643-322FC1CE39C1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8398190" y="1567350"/>
            <a:ext cx="854704" cy="8820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Pg</a:t>
            </a:r>
            <a:endParaRPr lang="en-US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A6E3E33C-9DCC-A345-9C60-5F8120C136C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20991" y="1721587"/>
            <a:ext cx="854704" cy="8820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Pg</a:t>
            </a:r>
            <a:endParaRPr lang="en-US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934931CB-D909-3040-9FA3-4FC7E6C2E04D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300542" y="2827515"/>
            <a:ext cx="854704" cy="8820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Pg</a:t>
            </a:r>
            <a:endParaRPr lang="en-US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6EEFACFC-5B30-BC48-8502-9103F856533B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300542" y="3891159"/>
            <a:ext cx="854704" cy="8820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Pg</a:t>
            </a:r>
            <a:endParaRPr lang="en-US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6815FC8B-270C-EF4B-A918-C9F908562A91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4361187" y="1683027"/>
            <a:ext cx="854704" cy="8820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Pg</a:t>
            </a:r>
            <a:endParaRPr lang="en-US"/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73FB6C2E-62D6-3F41-9DC8-CC238ACFA02F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8377741" y="2673278"/>
            <a:ext cx="854704" cy="8820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Pg</a:t>
            </a:r>
            <a:endParaRPr lang="en-US"/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88716A62-A4F1-AA41-983B-AEE551666855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8377741" y="3736922"/>
            <a:ext cx="854704" cy="8820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Pg</a:t>
            </a:r>
            <a:endParaRPr lang="en-US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AAE0A6E2-AFA1-D840-A487-97413F2D2792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8357292" y="4842850"/>
            <a:ext cx="854704" cy="8820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err="1"/>
              <a:t>Pg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9D79AE-685B-D74F-9DA4-0CAB6CDAB1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8F86B1-0B6F-254B-AC37-F4386C81F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86500"/>
            <a:ext cx="4114800" cy="4349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MAKING OLDER BETTER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95319B-2779-5743-9866-E8B3FC96E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6989" y="6286500"/>
            <a:ext cx="659780" cy="434975"/>
          </a:xfrm>
          <a:prstGeom prst="rect">
            <a:avLst/>
          </a:prstGeom>
        </p:spPr>
        <p:txBody>
          <a:bodyPr/>
          <a:lstStyle/>
          <a:p>
            <a:fld id="{AF086669-97FE-E046-87BD-3BDB6F56197B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906C286-4B5F-DF4C-A6F1-4668D28AF864}"/>
              </a:ext>
            </a:extLst>
          </p:cNvPr>
          <p:cNvCxnSpPr/>
          <p:nvPr userDrawn="1"/>
        </p:nvCxnSpPr>
        <p:spPr>
          <a:xfrm>
            <a:off x="225230" y="1146176"/>
            <a:ext cx="1052890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F3CFC7E-8667-7942-A1F5-8BE2A53786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62836" y="1708023"/>
            <a:ext cx="2468689" cy="895601"/>
          </a:xfrm>
        </p:spPr>
        <p:txBody>
          <a:bodyPr lIns="0" anchor="ctr"/>
          <a:lstStyle>
            <a:lvl2pPr marL="457200" indent="0" algn="l">
              <a:buNone/>
              <a:defRPr/>
            </a:lvl2pPr>
          </a:lstStyle>
          <a:p>
            <a:pPr lvl="1"/>
            <a:r>
              <a:rPr lang="en-US"/>
              <a:t>Topic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1BDB9B72-09A0-624F-AD44-65BDB3A430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62836" y="2820735"/>
            <a:ext cx="2468689" cy="895601"/>
          </a:xfrm>
        </p:spPr>
        <p:txBody>
          <a:bodyPr lIns="0" anchor="ctr"/>
          <a:lstStyle>
            <a:lvl2pPr marL="457200" indent="0" algn="l">
              <a:buNone/>
              <a:defRPr/>
            </a:lvl2pPr>
          </a:lstStyle>
          <a:p>
            <a:pPr lvl="1"/>
            <a:r>
              <a:rPr lang="en-US"/>
              <a:t>Topic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5CB17F2-BD02-C24C-B133-3BF84A6191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62836" y="3933445"/>
            <a:ext cx="2468689" cy="895601"/>
          </a:xfrm>
        </p:spPr>
        <p:txBody>
          <a:bodyPr lIns="0" anchor="ctr"/>
          <a:lstStyle>
            <a:lvl2pPr marL="457200" indent="0" algn="l">
              <a:buNone/>
              <a:defRPr/>
            </a:lvl2pPr>
          </a:lstStyle>
          <a:p>
            <a:pPr lvl="1"/>
            <a:r>
              <a:rPr lang="en-US"/>
              <a:t>Topic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7F507D06-9303-834D-80C3-839C1FA7D9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62836" y="4998719"/>
            <a:ext cx="2468689" cy="895601"/>
          </a:xfrm>
        </p:spPr>
        <p:txBody>
          <a:bodyPr lIns="0" anchor="ctr"/>
          <a:lstStyle>
            <a:lvl2pPr marL="457200" indent="0" algn="l">
              <a:buNone/>
              <a:defRPr/>
            </a:lvl2pPr>
          </a:lstStyle>
          <a:p>
            <a:pPr lvl="1"/>
            <a:r>
              <a:rPr lang="en-US"/>
              <a:t>Topic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444C844D-0DE2-8F4B-BA3B-AB5C2D55136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80673" y="1652173"/>
            <a:ext cx="2474212" cy="895601"/>
          </a:xfrm>
        </p:spPr>
        <p:txBody>
          <a:bodyPr lIns="0" anchor="ctr"/>
          <a:lstStyle>
            <a:lvl2pPr marL="457200" indent="0" algn="l">
              <a:buNone/>
              <a:defRPr/>
            </a:lvl2pPr>
          </a:lstStyle>
          <a:p>
            <a:pPr lvl="1"/>
            <a:r>
              <a:rPr lang="en-US"/>
              <a:t>Topic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2E3BF582-DCEA-E14F-8B80-935D8E91A4E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380673" y="2764885"/>
            <a:ext cx="2474212" cy="895601"/>
          </a:xfrm>
        </p:spPr>
        <p:txBody>
          <a:bodyPr lIns="0" anchor="ctr"/>
          <a:lstStyle>
            <a:lvl2pPr marL="457200" indent="0" algn="l">
              <a:buNone/>
              <a:defRPr/>
            </a:lvl2pPr>
          </a:lstStyle>
          <a:p>
            <a:pPr lvl="1"/>
            <a:r>
              <a:rPr lang="en-US"/>
              <a:t>Topic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E21CF0B5-0807-2D4B-BBA8-EB004FFDE0E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80673" y="3877595"/>
            <a:ext cx="2474212" cy="895601"/>
          </a:xfrm>
        </p:spPr>
        <p:txBody>
          <a:bodyPr lIns="0" anchor="ctr"/>
          <a:lstStyle>
            <a:lvl2pPr marL="457200" indent="0" algn="l">
              <a:buNone/>
              <a:defRPr/>
            </a:lvl2pPr>
          </a:lstStyle>
          <a:p>
            <a:pPr lvl="1"/>
            <a:r>
              <a:rPr lang="en-US"/>
              <a:t>Topic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387A11F6-0F3C-CA44-9FF8-29CF494331F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80673" y="4942869"/>
            <a:ext cx="2474212" cy="895601"/>
          </a:xfrm>
        </p:spPr>
        <p:txBody>
          <a:bodyPr lIns="0" anchor="ctr"/>
          <a:lstStyle>
            <a:lvl2pPr marL="457200" indent="0" algn="l">
              <a:buNone/>
              <a:defRPr/>
            </a:lvl2pPr>
          </a:lstStyle>
          <a:p>
            <a:pPr lvl="1"/>
            <a:r>
              <a:rPr lang="en-US"/>
              <a:t>Topic</a:t>
            </a:r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BE8778EB-3359-B746-841F-FB2AD25E99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440035" y="1560737"/>
            <a:ext cx="2474786" cy="895601"/>
          </a:xfrm>
        </p:spPr>
        <p:txBody>
          <a:bodyPr lIns="0" anchor="ctr"/>
          <a:lstStyle>
            <a:lvl2pPr marL="457200" indent="0" algn="l">
              <a:buNone/>
              <a:defRPr/>
            </a:lvl2pPr>
          </a:lstStyle>
          <a:p>
            <a:pPr lvl="1"/>
            <a:r>
              <a:rPr lang="en-US"/>
              <a:t>Topic</a:t>
            </a:r>
          </a:p>
        </p:txBody>
      </p:sp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493EE7B5-8CCC-D243-ADF2-3576972E0D7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40035" y="2673449"/>
            <a:ext cx="2474786" cy="895601"/>
          </a:xfrm>
        </p:spPr>
        <p:txBody>
          <a:bodyPr lIns="0" anchor="ctr"/>
          <a:lstStyle>
            <a:lvl2pPr marL="457200" indent="0" algn="l">
              <a:buNone/>
              <a:defRPr/>
            </a:lvl2pPr>
          </a:lstStyle>
          <a:p>
            <a:pPr lvl="1"/>
            <a:r>
              <a:rPr lang="en-US"/>
              <a:t>Topic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802D5056-5C64-7646-A75C-1EC8774A26D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40035" y="3786159"/>
            <a:ext cx="2474786" cy="895601"/>
          </a:xfrm>
        </p:spPr>
        <p:txBody>
          <a:bodyPr lIns="0" anchor="ctr"/>
          <a:lstStyle>
            <a:lvl2pPr marL="457200" indent="0" algn="l">
              <a:buNone/>
              <a:defRPr/>
            </a:lvl2pPr>
          </a:lstStyle>
          <a:p>
            <a:pPr lvl="1"/>
            <a:r>
              <a:rPr lang="en-US"/>
              <a:t>Topic</a:t>
            </a:r>
          </a:p>
        </p:txBody>
      </p:sp>
      <p:sp>
        <p:nvSpPr>
          <p:cNvPr id="33" name="Text Placeholder 12">
            <a:extLst>
              <a:ext uri="{FF2B5EF4-FFF2-40B4-BE49-F238E27FC236}">
                <a16:creationId xmlns:a16="http://schemas.microsoft.com/office/drawing/2014/main" id="{ACA53F3C-2802-6040-A37F-BAC550980AA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40035" y="4851433"/>
            <a:ext cx="2474786" cy="895601"/>
          </a:xfrm>
        </p:spPr>
        <p:txBody>
          <a:bodyPr lIns="0" anchor="ctr"/>
          <a:lstStyle>
            <a:lvl2pPr marL="457200" indent="0" algn="l">
              <a:buNone/>
              <a:defRPr/>
            </a:lvl2pPr>
          </a:lstStyle>
          <a:p>
            <a:pPr lvl="1"/>
            <a:r>
              <a:rPr lang="en-US"/>
              <a:t>Topic</a:t>
            </a:r>
          </a:p>
        </p:txBody>
      </p:sp>
    </p:spTree>
    <p:extLst>
      <p:ext uri="{BB962C8B-B14F-4D97-AF65-F5344CB8AC3E}">
        <p14:creationId xmlns:p14="http://schemas.microsoft.com/office/powerpoint/2010/main" val="136892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1408F99-B4B6-8643-8CE6-CCB6D272D3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24" y="0"/>
            <a:ext cx="12188952" cy="6856285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AF15D11C-DF05-D749-B5E0-C44A0B6D64FD}"/>
              </a:ext>
            </a:extLst>
          </p:cNvPr>
          <p:cNvSpPr/>
          <p:nvPr userDrawn="1"/>
        </p:nvSpPr>
        <p:spPr>
          <a:xfrm>
            <a:off x="-3144944" y="-1066906"/>
            <a:ext cx="9337888" cy="9337888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B1B5F2-A843-7443-B297-493723F3D0C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5412" y="2922778"/>
            <a:ext cx="5628918" cy="1124219"/>
          </a:xfrm>
        </p:spPr>
        <p:txBody>
          <a:bodyPr anchor="b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D249D6-6FD2-0843-8949-0AE8D2F13E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5412" y="4397573"/>
            <a:ext cx="5628918" cy="1546027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85F941F-955A-41B2-9602-1E92FDFDC06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6685" y="2020219"/>
            <a:ext cx="4206371" cy="47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523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1408F99-B4B6-8643-8CE6-CCB6D272D37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88952" cy="6856285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AF15D11C-DF05-D749-B5E0-C44A0B6D64FD}"/>
              </a:ext>
            </a:extLst>
          </p:cNvPr>
          <p:cNvSpPr/>
          <p:nvPr userDrawn="1"/>
        </p:nvSpPr>
        <p:spPr>
          <a:xfrm>
            <a:off x="-3144944" y="-1066906"/>
            <a:ext cx="9337888" cy="9337888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4DA95F7-0010-4490-A7D1-8093F590CC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5412" y="2922778"/>
            <a:ext cx="5628918" cy="1124219"/>
          </a:xfrm>
        </p:spPr>
        <p:txBody>
          <a:bodyPr anchor="b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2BE3DEA-E07B-4DF8-92AB-6576184723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5412" y="4397573"/>
            <a:ext cx="5628918" cy="1546027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64227F0-5B3A-4611-8682-249DDA77E6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6685" y="2020219"/>
            <a:ext cx="4206371" cy="47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420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emf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2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FAAE8D-BA1A-8749-B29F-9B2F0CA28AA7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25231" y="136525"/>
            <a:ext cx="11776269" cy="10096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2AEBE3-D178-F342-9C32-923E36C16598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25230" y="1281708"/>
            <a:ext cx="11776269" cy="46618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418ADF10-327D-4A32-B164-7C5AA0D19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20719" t="-1224" r="20635" b="92959"/>
          <a:stretch/>
        </p:blipFill>
        <p:spPr>
          <a:xfrm>
            <a:off x="-17364" y="5943601"/>
            <a:ext cx="12209364" cy="914399"/>
          </a:xfrm>
          <a:prstGeom prst="rect">
            <a:avLst/>
          </a:prstGeom>
        </p:spPr>
      </p:pic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8FBD64E-C809-410C-82B8-41EF9816A4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6500"/>
            <a:ext cx="4114800" cy="434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20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en-US"/>
              <a:t>MAKING OLDER BETTER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ACD8430-4B7A-403C-90DC-41F01E4D7D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6989" y="6286500"/>
            <a:ext cx="659780" cy="434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accent3"/>
                </a:solidFill>
                <a:latin typeface="+mj-lt"/>
              </a:defRPr>
            </a:lvl1pPr>
          </a:lstStyle>
          <a:p>
            <a:fld id="{AF086669-97FE-E046-87BD-3BDB6F56197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920652D-7B40-4B89-B7AB-469FF47506C8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90500" y="6386419"/>
            <a:ext cx="2970830" cy="33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39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6" r:id="rId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">
          <p15:clr>
            <a:srgbClr val="F26B43"/>
          </p15:clr>
        </p15:guide>
        <p15:guide id="2" pos="120">
          <p15:clr>
            <a:srgbClr val="F26B43"/>
          </p15:clr>
        </p15:guide>
        <p15:guide id="3" orient="horz" pos="4248">
          <p15:clr>
            <a:srgbClr val="F26B43"/>
          </p15:clr>
        </p15:guide>
        <p15:guide id="4" pos="7560">
          <p15:clr>
            <a:srgbClr val="F26B43"/>
          </p15:clr>
        </p15:guide>
        <p15:guide id="5" orient="horz" pos="3960">
          <p15:clr>
            <a:srgbClr val="F26B43"/>
          </p15:clr>
        </p15:guide>
        <p15:guide id="6" orient="horz" pos="374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422A3235-853B-C24C-9EE8-3175F207FF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20719" t="-1224" r="20635" b="92959"/>
          <a:stretch/>
        </p:blipFill>
        <p:spPr>
          <a:xfrm>
            <a:off x="-17364" y="5943601"/>
            <a:ext cx="12209364" cy="914399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76B824-8EB1-C64A-B765-D71DB91A2A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6500"/>
            <a:ext cx="4114800" cy="434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20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en-US"/>
              <a:t>MAKING OLDER BETTER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2D1950-F6FE-B443-AC6C-89F4EEA52A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6989" y="6286500"/>
            <a:ext cx="659780" cy="434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accent3"/>
                </a:solidFill>
                <a:latin typeface="+mj-lt"/>
              </a:defRPr>
            </a:lvl1pPr>
          </a:lstStyle>
          <a:p>
            <a:fld id="{AF086669-97FE-E046-87BD-3BDB6F56197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B3DD5D-00F6-3D4C-A7B0-7FF6F0F0409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90500" y="6386419"/>
            <a:ext cx="2970830" cy="33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71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720" r:id="rId3"/>
    <p:sldLayoutId id="2147483692" r:id="rId4"/>
    <p:sldLayoutId id="2147483722" r:id="rId5"/>
    <p:sldLayoutId id="2147483654" r:id="rId6"/>
    <p:sldLayoutId id="2147483694" r:id="rId7"/>
    <p:sldLayoutId id="2147483651" r:id="rId8"/>
    <p:sldLayoutId id="2147483697" r:id="rId9"/>
    <p:sldLayoutId id="2147483663" r:id="rId10"/>
    <p:sldLayoutId id="214748372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">
          <p15:clr>
            <a:srgbClr val="F26B43"/>
          </p15:clr>
        </p15:guide>
        <p15:guide id="2" pos="120">
          <p15:clr>
            <a:srgbClr val="F26B43"/>
          </p15:clr>
        </p15:guide>
        <p15:guide id="3" orient="horz" pos="4248">
          <p15:clr>
            <a:srgbClr val="F26B43"/>
          </p15:clr>
        </p15:guide>
        <p15:guide id="4" pos="7560">
          <p15:clr>
            <a:srgbClr val="F26B43"/>
          </p15:clr>
        </p15:guide>
        <p15:guide id="5" orient="horz" pos="3960">
          <p15:clr>
            <a:srgbClr val="F26B43"/>
          </p15:clr>
        </p15:guide>
        <p15:guide id="6" orient="horz" pos="374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422A3235-853B-C24C-9EE8-3175F207FF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l="20719" t="-1224" r="20635" b="92959"/>
          <a:stretch/>
        </p:blipFill>
        <p:spPr>
          <a:xfrm>
            <a:off x="-17364" y="5943601"/>
            <a:ext cx="12209364" cy="914399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76B824-8EB1-C64A-B765-D71DB91A2A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86500"/>
            <a:ext cx="4114800" cy="434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20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en-US"/>
              <a:t>MAKING OLDER BETTER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2D1950-F6FE-B443-AC6C-89F4EEA52A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6989" y="6286500"/>
            <a:ext cx="659780" cy="434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accent3"/>
                </a:solidFill>
                <a:latin typeface="+mj-lt"/>
              </a:defRPr>
            </a:lvl1pPr>
          </a:lstStyle>
          <a:p>
            <a:fld id="{AF086669-97FE-E046-87BD-3BDB6F56197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B3DD5D-00F6-3D4C-A7B0-7FF6F0F04096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90500" y="6386419"/>
            <a:ext cx="2970830" cy="33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918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61" r:id="rId2"/>
    <p:sldLayoutId id="2147483762" r:id="rId3"/>
    <p:sldLayoutId id="2147483763" r:id="rId4"/>
    <p:sldLayoutId id="2147483764" r:id="rId5"/>
    <p:sldLayoutId id="2147483746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">
          <p15:clr>
            <a:srgbClr val="F26B43"/>
          </p15:clr>
        </p15:guide>
        <p15:guide id="2" pos="120">
          <p15:clr>
            <a:srgbClr val="F26B43"/>
          </p15:clr>
        </p15:guide>
        <p15:guide id="3" orient="horz" pos="4248">
          <p15:clr>
            <a:srgbClr val="F26B43"/>
          </p15:clr>
        </p15:guide>
        <p15:guide id="4" pos="7560">
          <p15:clr>
            <a:srgbClr val="F26B43"/>
          </p15:clr>
        </p15:guide>
        <p15:guide id="5" orient="horz" pos="3960">
          <p15:clr>
            <a:srgbClr val="F26B43"/>
          </p15:clr>
        </p15:guide>
        <p15:guide id="6" orient="horz" pos="374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88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">
          <p15:clr>
            <a:srgbClr val="F26B43"/>
          </p15:clr>
        </p15:guide>
        <p15:guide id="2" pos="120">
          <p15:clr>
            <a:srgbClr val="F26B43"/>
          </p15:clr>
        </p15:guide>
        <p15:guide id="3" orient="horz" pos="4248">
          <p15:clr>
            <a:srgbClr val="F26B43"/>
          </p15:clr>
        </p15:guide>
        <p15:guide id="4" pos="7560">
          <p15:clr>
            <a:srgbClr val="F26B43"/>
          </p15:clr>
        </p15:guide>
        <p15:guide id="5" orient="horz" pos="3960">
          <p15:clr>
            <a:srgbClr val="F26B43"/>
          </p15:clr>
        </p15:guide>
        <p15:guide id="6" orient="horz" pos="374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lzstore.com/alzheimers-dementia-wandering-s/1828.htm" TargetMode="External"/><Relationship Id="rId2" Type="http://schemas.openxmlformats.org/officeDocument/2006/relationships/hyperlink" Target="https://www.aarp.org/content/dam/aarp/research/surveys_statistics/ltc/2018/caregivers-technology-needs.doi.10.26419-2Fres.00191.002.pdf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alz.org/help-support/caregiving/safety/medicalert-with-24-7-wandering-support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wearing glasses&#10;&#10;Description automatically generated">
            <a:extLst>
              <a:ext uri="{FF2B5EF4-FFF2-40B4-BE49-F238E27FC236}">
                <a16:creationId xmlns:a16="http://schemas.microsoft.com/office/drawing/2014/main" id="{42EE5B36-2BC6-4D00-9CC1-0D85F23E1E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" b="9"/>
          <a:stretch/>
        </p:blipFill>
        <p:spPr>
          <a:xfrm>
            <a:off x="0" y="1224"/>
            <a:ext cx="12189824" cy="685677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AEDFB0ED-D660-448D-B6FE-E45BE613047B}"/>
              </a:ext>
            </a:extLst>
          </p:cNvPr>
          <p:cNvSpPr/>
          <p:nvPr/>
        </p:nvSpPr>
        <p:spPr>
          <a:xfrm>
            <a:off x="-3144944" y="-1066906"/>
            <a:ext cx="9337888" cy="9337888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A57FB29-C123-40D5-ABA4-1E8E01D382FE}"/>
              </a:ext>
            </a:extLst>
          </p:cNvPr>
          <p:cNvSpPr txBox="1">
            <a:spLocks/>
          </p:cNvSpPr>
          <p:nvPr/>
        </p:nvSpPr>
        <p:spPr>
          <a:xfrm>
            <a:off x="195412" y="2922778"/>
            <a:ext cx="5628918" cy="1124219"/>
          </a:xfrm>
        </p:spPr>
        <p:txBody>
          <a:bodyPr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Technology &amp; Caregiving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4298FF5-CE3C-427E-9A2D-287C98FC5E96}"/>
              </a:ext>
            </a:extLst>
          </p:cNvPr>
          <p:cNvSpPr txBox="1">
            <a:spLocks/>
          </p:cNvSpPr>
          <p:nvPr/>
        </p:nvSpPr>
        <p:spPr>
          <a:xfrm>
            <a:off x="195412" y="4397573"/>
            <a:ext cx="5628918" cy="1546027"/>
          </a:xfr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By: Seraphina Francisco, LMSW, CDP </a:t>
            </a:r>
          </a:p>
          <a:p>
            <a:r>
              <a:rPr lang="en-US" dirty="0"/>
              <a:t>Caregiver Support Program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5B170C5-0582-47E0-8D70-D1DD85CCAF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6685" y="2020219"/>
            <a:ext cx="4206371" cy="47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9286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F05A0-4E92-4CB6-AFB2-A1F9A88EC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Devices for Memory Care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5D778E-B3BA-40F7-A955-DD2EF9B3E37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Door Alarms</a:t>
            </a:r>
          </a:p>
          <a:p>
            <a:r>
              <a:rPr lang="en-US" dirty="0"/>
              <a:t>Specialized phones</a:t>
            </a:r>
          </a:p>
          <a:p>
            <a:r>
              <a:rPr lang="en-US" dirty="0"/>
              <a:t>Simplified Clocks, TV, Remotes, and Radios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DC682A-6905-44D4-ADE4-2D80169D6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OLDER BETTER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599BD8-81A3-468D-8BAD-BBC155E74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86669-97FE-E046-87BD-3BDB6F56197B}" type="slidenum">
              <a:rPr lang="en-US" smtClean="0"/>
              <a:t>10</a:t>
            </a:fld>
            <a:endParaRPr lang="en-US"/>
          </a:p>
        </p:txBody>
      </p:sp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0642D328-83B5-4D37-9915-0155FAF3EA7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70687" y="1311275"/>
            <a:ext cx="4632325" cy="463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9949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F05A0-4E92-4CB6-AFB2-A1F9A88EC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Managing Finances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5D778E-B3BA-40F7-A955-DD2EF9B3E37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Getting a bank account with mobile banking or computer capabilities</a:t>
            </a:r>
          </a:p>
          <a:p>
            <a:r>
              <a:rPr lang="en-US" dirty="0"/>
              <a:t>Access to a loved one’s account legally</a:t>
            </a:r>
          </a:p>
          <a:p>
            <a:r>
              <a:rPr lang="en-US" dirty="0"/>
              <a:t>Monitoring what is going in and out of account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DC682A-6905-44D4-ADE4-2D80169D6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OLDER BETTER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599BD8-81A3-468D-8BAD-BBC155E74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86669-97FE-E046-87BD-3BDB6F56197B}" type="slidenum">
              <a:rPr lang="en-US" smtClean="0"/>
              <a:t>11</a:t>
            </a:fld>
            <a:endParaRPr lang="en-US"/>
          </a:p>
        </p:txBody>
      </p:sp>
      <p:pic>
        <p:nvPicPr>
          <p:cNvPr id="10" name="Picture 2" descr="Mobile Banking | Gateway Credit Union">
            <a:extLst>
              <a:ext uri="{FF2B5EF4-FFF2-40B4-BE49-F238E27FC236}">
                <a16:creationId xmlns:a16="http://schemas.microsoft.com/office/drawing/2014/main" id="{1AFA2394-FEC5-4769-8C95-D3A1EB71959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744" y="2247062"/>
            <a:ext cx="5413756" cy="236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1794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F05A0-4E92-4CB6-AFB2-A1F9A88EC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Self-Care for the Caregiver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5D778E-B3BA-40F7-A955-DD2EF9B3E37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Examples of Meditation Apps:</a:t>
            </a:r>
          </a:p>
          <a:p>
            <a:r>
              <a:rPr lang="en-US" dirty="0"/>
              <a:t>Insight Timer</a:t>
            </a:r>
          </a:p>
          <a:p>
            <a:r>
              <a:rPr lang="en-US" dirty="0"/>
              <a:t>Calm</a:t>
            </a:r>
          </a:p>
          <a:p>
            <a:r>
              <a:rPr lang="en-US" dirty="0"/>
              <a:t>UNWIND</a:t>
            </a:r>
          </a:p>
          <a:p>
            <a:r>
              <a:rPr lang="en-US" dirty="0"/>
              <a:t>Happify</a:t>
            </a:r>
          </a:p>
          <a:p>
            <a:r>
              <a:rPr lang="en-US" dirty="0"/>
              <a:t>Breathe2Relax</a:t>
            </a:r>
          </a:p>
          <a:p>
            <a:r>
              <a:rPr lang="en-US" dirty="0"/>
              <a:t>Virtual Hope box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DC682A-6905-44D4-ADE4-2D80169D6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OLDER BETTER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599BD8-81A3-468D-8BAD-BBC155E74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86669-97FE-E046-87BD-3BDB6F56197B}" type="slidenum">
              <a:rPr lang="en-US" smtClean="0"/>
              <a:t>12</a:t>
            </a:fld>
            <a:endParaRPr lang="en-US"/>
          </a:p>
        </p:txBody>
      </p:sp>
      <p:pic>
        <p:nvPicPr>
          <p:cNvPr id="8" name="Content Placeholder 10" descr="Head with gears">
            <a:extLst>
              <a:ext uri="{FF2B5EF4-FFF2-40B4-BE49-F238E27FC236}">
                <a16:creationId xmlns:a16="http://schemas.microsoft.com/office/drawing/2014/main" id="{8E1C338A-9A57-4810-A9C7-C8DF897FD63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78040" y="1718627"/>
            <a:ext cx="4114800" cy="4114800"/>
          </a:xfrm>
        </p:spPr>
      </p:pic>
    </p:spTree>
    <p:extLst>
      <p:ext uri="{BB962C8B-B14F-4D97-AF65-F5344CB8AC3E}">
        <p14:creationId xmlns:p14="http://schemas.microsoft.com/office/powerpoint/2010/main" val="41691914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F05A0-4E92-4CB6-AFB2-A1F9A88EC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Final Thoughts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5D778E-B3BA-40F7-A955-DD2EF9B3E37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Try technology to help your caregiver responsibilities  </a:t>
            </a:r>
          </a:p>
          <a:p>
            <a:r>
              <a:rPr lang="en-US" dirty="0"/>
              <a:t>Not all of it will work for your situation(trial &amp; error) </a:t>
            </a:r>
          </a:p>
          <a:p>
            <a:r>
              <a:rPr lang="en-US" dirty="0"/>
              <a:t>Check to see if anything is covered through insurance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DC682A-6905-44D4-ADE4-2D80169D6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OLDER BETTER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599BD8-81A3-468D-8BAD-BBC155E74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86669-97FE-E046-87BD-3BDB6F56197B}" type="slidenum">
              <a:rPr lang="en-US" smtClean="0"/>
              <a:t>13</a:t>
            </a:fld>
            <a:endParaRPr lang="en-US"/>
          </a:p>
        </p:txBody>
      </p:sp>
      <p:pic>
        <p:nvPicPr>
          <p:cNvPr id="9" name="Content Placeholder 5" descr="Computer">
            <a:extLst>
              <a:ext uri="{FF2B5EF4-FFF2-40B4-BE49-F238E27FC236}">
                <a16:creationId xmlns:a16="http://schemas.microsoft.com/office/drawing/2014/main" id="{8331A78B-B23D-4DBA-B8A9-3D06F7C10CA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99643" y="1495266"/>
            <a:ext cx="3867467" cy="3867467"/>
          </a:xfrm>
        </p:spPr>
      </p:pic>
    </p:spTree>
    <p:extLst>
      <p:ext uri="{BB962C8B-B14F-4D97-AF65-F5344CB8AC3E}">
        <p14:creationId xmlns:p14="http://schemas.microsoft.com/office/powerpoint/2010/main" val="36026308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0218-CA4C-462C-AEE7-7530E98A5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 of information: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4AF030-27C8-4B57-B0E7-4A52052693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https://www.aarp.org/content/dam/aarp/research/surveys_statistics/ltc/2018/caregivers-technology-needs.doi.10.26419-2Fres.00191.002.pdf</a:t>
            </a:r>
            <a:endParaRPr lang="en-US" dirty="0"/>
          </a:p>
          <a:p>
            <a:r>
              <a:rPr lang="en-US" dirty="0">
                <a:hlinkClick r:id="rId3"/>
              </a:rPr>
              <a:t>https://www.alzstore.com/alzheimers-dementia-wandering-s/1828.htm</a:t>
            </a:r>
            <a:endParaRPr lang="en-US" dirty="0"/>
          </a:p>
          <a:p>
            <a:r>
              <a:rPr lang="en-US" dirty="0">
                <a:hlinkClick r:id="rId4"/>
              </a:rPr>
              <a:t>https://www.alz.org/help-support/caregiving/safety/medicalert-with-24-7-wandering-support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hlinkClick r:id="rId2"/>
              </a:rPr>
              <a:t>https://www.aarp.org/content/dam/aarp/research/surveys_statistics/ltc/2018/caregivers-technology-needs.doi.10.26419-2Fres.00191.002.pdf</a:t>
            </a:r>
            <a:endParaRPr lang="en-US" dirty="0"/>
          </a:p>
          <a:p>
            <a:r>
              <a:rPr lang="en-US" dirty="0">
                <a:hlinkClick r:id="rId3"/>
              </a:rPr>
              <a:t>https://www.alzstore.com/alzheimers-dementia-wandering-s/1828.htm</a:t>
            </a:r>
            <a:endParaRPr lang="en-US" dirty="0"/>
          </a:p>
          <a:p>
            <a:r>
              <a:rPr lang="en-US" dirty="0">
                <a:hlinkClick r:id="rId4"/>
              </a:rPr>
              <a:t>https://www.alz.org/help-support/caregiving/safety/medicalert-with-24-7-wandering-support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3AE8A5-8E88-44C7-BB14-FFE561147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OLDER BETTER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2811F4-4251-4CD2-988F-030BC1B09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86669-97FE-E046-87BD-3BDB6F56197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7336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0218-CA4C-462C-AEE7-7530E98A5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Additional Questions: 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3AE8A5-8E88-44C7-BB14-FFE561147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OLDER BETTER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2811F4-4251-4CD2-988F-030BC1B09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86669-97FE-E046-87BD-3BDB6F56197B}" type="slidenum">
              <a:rPr lang="en-US" smtClean="0"/>
              <a:t>15</a:t>
            </a:fld>
            <a:endParaRPr lang="en-US"/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0CDD0AD5-7EE7-40EC-A6D0-DDDF669ABEF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3786546"/>
              </p:ext>
            </p:extLst>
          </p:nvPr>
        </p:nvGraphicFramePr>
        <p:xfrm>
          <a:off x="838200" y="1529556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12850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F90BC-E4C5-4041-8CAC-1D02A60A4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Caregivers with Technology</a:t>
            </a:r>
          </a:p>
        </p:txBody>
      </p:sp>
      <p:pic>
        <p:nvPicPr>
          <p:cNvPr id="4" name="Content Placeholder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236E381C-ADAA-4CC5-82DC-9EF1519CDD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912" y="1650206"/>
            <a:ext cx="7277100" cy="3924300"/>
          </a:xfr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1D5756-D876-4C4B-8B21-708F23F34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OLDER BETTER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682A2D-742F-468C-B6FE-8484FDDF1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86669-97FE-E046-87BD-3BDB6F56197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5896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F90BC-E4C5-4041-8CAC-1D02A60A4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Utilizing Technology to Help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1D5756-D876-4C4B-8B21-708F23F34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OLDER BETTER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682A2D-742F-468C-B6FE-8484FDDF1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86669-97FE-E046-87BD-3BDB6F56197B}" type="slidenum">
              <a:rPr lang="en-US" smtClean="0"/>
              <a:t>3</a:t>
            </a:fld>
            <a:endParaRPr lang="en-US"/>
          </a:p>
        </p:txBody>
      </p:sp>
      <p:pic>
        <p:nvPicPr>
          <p:cNvPr id="8" name="Content Placeholder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9879BFD3-F772-4DFB-8114-44134D850E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294" y="1494389"/>
            <a:ext cx="8023411" cy="4449211"/>
          </a:xfrm>
          <a:noFill/>
        </p:spPr>
      </p:pic>
    </p:spTree>
    <p:extLst>
      <p:ext uri="{BB962C8B-B14F-4D97-AF65-F5344CB8AC3E}">
        <p14:creationId xmlns:p14="http://schemas.microsoft.com/office/powerpoint/2010/main" val="25726997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F90BC-E4C5-4041-8CAC-1D02A60A4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How can I use it? 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1D5756-D876-4C4B-8B21-708F23F34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OLDER BETTER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682A2D-742F-468C-B6FE-8484FDDF1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86669-97FE-E046-87BD-3BDB6F56197B}" type="slidenum">
              <a:rPr lang="en-US" smtClean="0"/>
              <a:t>4</a:t>
            </a:fld>
            <a:endParaRPr lang="en-US"/>
          </a:p>
        </p:txBody>
      </p:sp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84664FBC-44F1-42ED-BBDC-0465D5E7DB2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4582545"/>
              </p:ext>
            </p:extLst>
          </p:nvPr>
        </p:nvGraphicFramePr>
        <p:xfrm>
          <a:off x="225425" y="1612583"/>
          <a:ext cx="11776075" cy="46624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961021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F05A0-4E92-4CB6-AFB2-A1F9A88EC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5D778E-B3BA-40F7-A955-DD2EF9B3E37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Important documents</a:t>
            </a:r>
          </a:p>
          <a:p>
            <a:r>
              <a:rPr lang="en-US" dirty="0"/>
              <a:t>Doctor’s information </a:t>
            </a:r>
          </a:p>
          <a:p>
            <a:r>
              <a:rPr lang="en-US" dirty="0"/>
              <a:t>Appointments </a:t>
            </a:r>
          </a:p>
          <a:p>
            <a:r>
              <a:rPr lang="en-US" dirty="0"/>
              <a:t>Medication lists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0F83B7-BCEB-4B63-8BD8-BB712065183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Examples of Phone Apps:</a:t>
            </a:r>
          </a:p>
          <a:p>
            <a:pPr lvl="1"/>
            <a:r>
              <a:rPr lang="en-US" dirty="0" err="1"/>
              <a:t>CareZone</a:t>
            </a:r>
            <a:endParaRPr lang="en-US" u="sng" dirty="0"/>
          </a:p>
          <a:p>
            <a:pPr lvl="1"/>
            <a:r>
              <a:rPr lang="en-US" dirty="0"/>
              <a:t>Caring Bridge</a:t>
            </a:r>
            <a:endParaRPr lang="en-US" sz="1600" dirty="0"/>
          </a:p>
          <a:p>
            <a:pPr lvl="1"/>
            <a:r>
              <a:rPr lang="en-US" dirty="0" err="1"/>
              <a:t>Lotsa</a:t>
            </a:r>
            <a:r>
              <a:rPr lang="en-US" dirty="0"/>
              <a:t> Helping Hands</a:t>
            </a:r>
            <a:endParaRPr lang="en-US" sz="1600" dirty="0"/>
          </a:p>
          <a:p>
            <a:pPr lvl="1"/>
            <a:r>
              <a:rPr lang="en-US" dirty="0"/>
              <a:t>Caring Village</a:t>
            </a:r>
            <a:endParaRPr lang="en-US" sz="1600" dirty="0"/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DC682A-6905-44D4-ADE4-2D80169D6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OLDER BETTER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599BD8-81A3-468D-8BAD-BBC155E74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86669-97FE-E046-87BD-3BDB6F56197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3390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F05A0-4E92-4CB6-AFB2-A1F9A88EC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Managing Behaviors or Medications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5D778E-B3BA-40F7-A955-DD2EF9B3E37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To track behaviors of your loved one </a:t>
            </a:r>
          </a:p>
          <a:p>
            <a:r>
              <a:rPr lang="en-US" dirty="0"/>
              <a:t>To track medications taken </a:t>
            </a:r>
          </a:p>
          <a:p>
            <a:r>
              <a:rPr lang="en-US" dirty="0"/>
              <a:t>To distribute medication </a:t>
            </a:r>
          </a:p>
          <a:p>
            <a:endParaRPr lang="en-US" dirty="0"/>
          </a:p>
          <a:p>
            <a:pPr marL="457200" lvl="1" indent="0">
              <a:buNone/>
            </a:pPr>
            <a:r>
              <a:rPr lang="en-US" dirty="0"/>
              <a:t>Examples of Phone Apps: </a:t>
            </a:r>
          </a:p>
          <a:p>
            <a:pPr lvl="1"/>
            <a:r>
              <a:rPr lang="en-US" dirty="0" err="1"/>
              <a:t>Medisafe</a:t>
            </a:r>
            <a:endParaRPr lang="en-US" sz="1600" dirty="0"/>
          </a:p>
          <a:p>
            <a:pPr lvl="1"/>
            <a:r>
              <a:rPr lang="en-US" dirty="0" err="1"/>
              <a:t>Mymeds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DC682A-6905-44D4-ADE4-2D80169D6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OLDER BETTER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599BD8-81A3-468D-8BAD-BBC155E74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86669-97FE-E046-87BD-3BDB6F56197B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2" descr="Medication Dispensing Service | Philips Lifeline ®">
            <a:extLst>
              <a:ext uri="{FF2B5EF4-FFF2-40B4-BE49-F238E27FC236}">
                <a16:creationId xmlns:a16="http://schemas.microsoft.com/office/drawing/2014/main" id="{1812A3B1-0322-4F21-BBD9-2D1F754365E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225" y="2103437"/>
            <a:ext cx="466725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75514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F05A0-4E92-4CB6-AFB2-A1F9A88EC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Personal Emergency Response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5D778E-B3BA-40F7-A955-DD2EF9B3E37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American </a:t>
            </a:r>
            <a:r>
              <a:rPr lang="en-US" dirty="0" err="1"/>
              <a:t>RedCross</a:t>
            </a:r>
            <a:r>
              <a:rPr lang="en-US" dirty="0"/>
              <a:t> Lifeline</a:t>
            </a:r>
          </a:p>
          <a:p>
            <a:r>
              <a:rPr lang="en-US" dirty="0"/>
              <a:t>Lifeline Phillips</a:t>
            </a:r>
          </a:p>
          <a:p>
            <a:r>
              <a:rPr lang="en-US" dirty="0"/>
              <a:t>Jewish Family Service Lifeline</a:t>
            </a:r>
          </a:p>
          <a:p>
            <a:r>
              <a:rPr lang="en-US" dirty="0" err="1"/>
              <a:t>MedicAlert</a:t>
            </a:r>
            <a:r>
              <a:rPr lang="en-US" dirty="0"/>
              <a:t>+ Alzheimer's Association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DC682A-6905-44D4-ADE4-2D80169D6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OLDER BETTER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599BD8-81A3-468D-8BAD-BBC155E74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86669-97FE-E046-87BD-3BDB6F56197B}" type="slidenum">
              <a:rPr lang="en-US" smtClean="0"/>
              <a:t>7</a:t>
            </a:fld>
            <a:endParaRPr 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F798F63C-4F44-4D66-9DFB-4BC546AA017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520" y="1581720"/>
            <a:ext cx="4427488" cy="3694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45470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F05A0-4E92-4CB6-AFB2-A1F9A88EC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Checking in on Older Adult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5D778E-B3BA-40F7-A955-DD2EF9B3E37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Webcams (with permission of older adult) </a:t>
            </a:r>
          </a:p>
          <a:p>
            <a:r>
              <a:rPr lang="en-US" dirty="0"/>
              <a:t>Motion sensor cameras</a:t>
            </a:r>
          </a:p>
          <a:p>
            <a:r>
              <a:rPr lang="en-US" dirty="0" err="1"/>
              <a:t>Ipad</a:t>
            </a:r>
            <a:r>
              <a:rPr lang="en-US" dirty="0"/>
              <a:t> Facetime</a:t>
            </a:r>
          </a:p>
          <a:p>
            <a:r>
              <a:rPr lang="en-US" dirty="0"/>
              <a:t>Google Duo</a:t>
            </a:r>
          </a:p>
          <a:p>
            <a:r>
              <a:rPr lang="en-US" dirty="0"/>
              <a:t>Cell phone tracking capabilities on smartphone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DC682A-6905-44D4-ADE4-2D80169D6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OLDER BETTER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599BD8-81A3-468D-8BAD-BBC155E74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86669-97FE-E046-87BD-3BDB6F56197B}" type="slidenum">
              <a:rPr lang="en-US" smtClean="0"/>
              <a:t>8</a:t>
            </a:fld>
            <a:endParaRPr lang="en-US"/>
          </a:p>
        </p:txBody>
      </p:sp>
      <p:pic>
        <p:nvPicPr>
          <p:cNvPr id="9" name="Content Placeholder 6" descr="Web cam">
            <a:extLst>
              <a:ext uri="{FF2B5EF4-FFF2-40B4-BE49-F238E27FC236}">
                <a16:creationId xmlns:a16="http://schemas.microsoft.com/office/drawing/2014/main" id="{364C1FAD-0FF1-47CF-8126-87F34E6F3F6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29500" y="1634490"/>
            <a:ext cx="3589020" cy="3589020"/>
          </a:xfrm>
        </p:spPr>
      </p:pic>
    </p:spTree>
    <p:extLst>
      <p:ext uri="{BB962C8B-B14F-4D97-AF65-F5344CB8AC3E}">
        <p14:creationId xmlns:p14="http://schemas.microsoft.com/office/powerpoint/2010/main" val="22618785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F05A0-4E92-4CB6-AFB2-A1F9A88EC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Transportation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5D778E-B3BA-40F7-A955-DD2EF9B3E37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These all have older adults options:</a:t>
            </a:r>
          </a:p>
          <a:p>
            <a:r>
              <a:rPr lang="en-US" dirty="0" err="1"/>
              <a:t>Bubbl</a:t>
            </a:r>
            <a:endParaRPr lang="en-US" dirty="0"/>
          </a:p>
          <a:p>
            <a:r>
              <a:rPr lang="en-US" dirty="0" err="1"/>
              <a:t>GoGo</a:t>
            </a:r>
            <a:r>
              <a:rPr lang="en-US" dirty="0"/>
              <a:t> Grandparent </a:t>
            </a:r>
          </a:p>
          <a:p>
            <a:r>
              <a:rPr lang="en-US" dirty="0"/>
              <a:t>Envoy America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DC682A-6905-44D4-ADE4-2D80169D6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MAKING OLDER BETTER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599BD8-81A3-468D-8BAD-BBC155E74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86669-97FE-E046-87BD-3BDB6F56197B}" type="slidenum">
              <a:rPr lang="en-US" smtClean="0"/>
              <a:t>9</a:t>
            </a:fld>
            <a:endParaRPr lang="en-US"/>
          </a:p>
        </p:txBody>
      </p:sp>
      <p:pic>
        <p:nvPicPr>
          <p:cNvPr id="10" name="Content Placeholder 6" descr="Car">
            <a:extLst>
              <a:ext uri="{FF2B5EF4-FFF2-40B4-BE49-F238E27FC236}">
                <a16:creationId xmlns:a16="http://schemas.microsoft.com/office/drawing/2014/main" id="{CAFA11C9-2BFB-4297-A9E7-CAD6EACC570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72299" y="1767998"/>
            <a:ext cx="3322003" cy="3322003"/>
          </a:xfrm>
        </p:spPr>
      </p:pic>
    </p:spTree>
    <p:extLst>
      <p:ext uri="{BB962C8B-B14F-4D97-AF65-F5344CB8AC3E}">
        <p14:creationId xmlns:p14="http://schemas.microsoft.com/office/powerpoint/2010/main" val="1943279818"/>
      </p:ext>
    </p:extLst>
  </p:cSld>
  <p:clrMapOvr>
    <a:masterClrMapping/>
  </p:clrMapOvr>
</p:sld>
</file>

<file path=ppt/theme/theme1.xml><?xml version="1.0" encoding="utf-8"?>
<a:theme xmlns:a="http://schemas.openxmlformats.org/drawingml/2006/main" name="TSS Theme TEAL">
  <a:themeElements>
    <a:clrScheme name="TSS">
      <a:dk1>
        <a:srgbClr val="000000"/>
      </a:dk1>
      <a:lt1>
        <a:srgbClr val="FFFFFF"/>
      </a:lt1>
      <a:dk2>
        <a:srgbClr val="57575A"/>
      </a:dk2>
      <a:lt2>
        <a:srgbClr val="E7E6E6"/>
      </a:lt2>
      <a:accent1>
        <a:srgbClr val="02958D"/>
      </a:accent1>
      <a:accent2>
        <a:srgbClr val="523280"/>
      </a:accent2>
      <a:accent3>
        <a:srgbClr val="1B1C4B"/>
      </a:accent3>
      <a:accent4>
        <a:srgbClr val="57575A"/>
      </a:accent4>
      <a:accent5>
        <a:srgbClr val="04FFF2"/>
      </a:accent5>
      <a:accent6>
        <a:srgbClr val="A262FF"/>
      </a:accent6>
      <a:hlink>
        <a:srgbClr val="1B1C4B"/>
      </a:hlink>
      <a:folHlink>
        <a:srgbClr val="5B5EFF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LES">
  <a:themeElements>
    <a:clrScheme name="TSS">
      <a:dk1>
        <a:srgbClr val="000000"/>
      </a:dk1>
      <a:lt1>
        <a:srgbClr val="FFFFFF"/>
      </a:lt1>
      <a:dk2>
        <a:srgbClr val="57575A"/>
      </a:dk2>
      <a:lt2>
        <a:srgbClr val="E7E6E6"/>
      </a:lt2>
      <a:accent1>
        <a:srgbClr val="02958D"/>
      </a:accent1>
      <a:accent2>
        <a:srgbClr val="523280"/>
      </a:accent2>
      <a:accent3>
        <a:srgbClr val="1B1C4B"/>
      </a:accent3>
      <a:accent4>
        <a:srgbClr val="57575A"/>
      </a:accent4>
      <a:accent5>
        <a:srgbClr val="04FFF2"/>
      </a:accent5>
      <a:accent6>
        <a:srgbClr val="A262FF"/>
      </a:accent6>
      <a:hlink>
        <a:srgbClr val="1B1C4B"/>
      </a:hlink>
      <a:folHlink>
        <a:srgbClr val="5B5EFF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OPICS">
  <a:themeElements>
    <a:clrScheme name="TSS">
      <a:dk1>
        <a:srgbClr val="000000"/>
      </a:dk1>
      <a:lt1>
        <a:srgbClr val="FFFFFF"/>
      </a:lt1>
      <a:dk2>
        <a:srgbClr val="57575A"/>
      </a:dk2>
      <a:lt2>
        <a:srgbClr val="E7E6E6"/>
      </a:lt2>
      <a:accent1>
        <a:srgbClr val="02958D"/>
      </a:accent1>
      <a:accent2>
        <a:srgbClr val="523280"/>
      </a:accent2>
      <a:accent3>
        <a:srgbClr val="1B1C4B"/>
      </a:accent3>
      <a:accent4>
        <a:srgbClr val="57575A"/>
      </a:accent4>
      <a:accent5>
        <a:srgbClr val="04FFF2"/>
      </a:accent5>
      <a:accent6>
        <a:srgbClr val="A262FF"/>
      </a:accent6>
      <a:hlink>
        <a:srgbClr val="1B1C4B"/>
      </a:hlink>
      <a:folHlink>
        <a:srgbClr val="5B5EFF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BLANK">
  <a:themeElements>
    <a:clrScheme name="TSS">
      <a:dk1>
        <a:srgbClr val="000000"/>
      </a:dk1>
      <a:lt1>
        <a:srgbClr val="FFFFFF"/>
      </a:lt1>
      <a:dk2>
        <a:srgbClr val="57575A"/>
      </a:dk2>
      <a:lt2>
        <a:srgbClr val="E7E6E6"/>
      </a:lt2>
      <a:accent1>
        <a:srgbClr val="02958D"/>
      </a:accent1>
      <a:accent2>
        <a:srgbClr val="523280"/>
      </a:accent2>
      <a:accent3>
        <a:srgbClr val="1B1C4B"/>
      </a:accent3>
      <a:accent4>
        <a:srgbClr val="57575A"/>
      </a:accent4>
      <a:accent5>
        <a:srgbClr val="04FFF2"/>
      </a:accent5>
      <a:accent6>
        <a:srgbClr val="A262FF"/>
      </a:accent6>
      <a:hlink>
        <a:srgbClr val="1B1C4B"/>
      </a:hlink>
      <a:folHlink>
        <a:srgbClr val="5B5EFF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5899DD71040AC459753C40D435FB877" ma:contentTypeVersion="12" ma:contentTypeDescription="Create a new document." ma:contentTypeScope="" ma:versionID="17c1d6a3817ec82522172004dc6c6fc1">
  <xsd:schema xmlns:xsd="http://www.w3.org/2001/XMLSchema" xmlns:xs="http://www.w3.org/2001/XMLSchema" xmlns:p="http://schemas.microsoft.com/office/2006/metadata/properties" xmlns:ns2="8bcf0835-3e04-4fb8-a8cd-3e8f1f5dab48" xmlns:ns3="dd8d6300-4b26-4a69-ac6a-fbd8ac72bb4c" targetNamespace="http://schemas.microsoft.com/office/2006/metadata/properties" ma:root="true" ma:fieldsID="6d5f121b8e1007a22677ae56e4064572" ns2:_="" ns3:_="">
    <xsd:import namespace="8bcf0835-3e04-4fb8-a8cd-3e8f1f5dab48"/>
    <xsd:import namespace="dd8d6300-4b26-4a69-ac6a-fbd8ac72bb4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cf0835-3e04-4fb8-a8cd-3e8f1f5dab4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8d6300-4b26-4a69-ac6a-fbd8ac72bb4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3E16E8E-489D-47BF-8045-8C740F24561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019ED91-4F99-4EBB-9D2D-A6ACB43CDF8E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0DFCA460-B970-4E2C-979B-826FEECCB060}"/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458</Words>
  <Application>Microsoft Office PowerPoint</Application>
  <PresentationFormat>Widescreen</PresentationFormat>
  <Paragraphs>111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Arial Black</vt:lpstr>
      <vt:lpstr>Calibri</vt:lpstr>
      <vt:lpstr>TSS Theme TEAL</vt:lpstr>
      <vt:lpstr>TITLES</vt:lpstr>
      <vt:lpstr>TOPICS</vt:lpstr>
      <vt:lpstr>BLANK</vt:lpstr>
      <vt:lpstr>PowerPoint Presentation</vt:lpstr>
      <vt:lpstr>Caregivers with Technology</vt:lpstr>
      <vt:lpstr>Utilizing Technology to Help</vt:lpstr>
      <vt:lpstr>How can I use it? </vt:lpstr>
      <vt:lpstr>Organization</vt:lpstr>
      <vt:lpstr>Managing Behaviors or Medications</vt:lpstr>
      <vt:lpstr>Personal Emergency Response Systems</vt:lpstr>
      <vt:lpstr>Checking in on Older Adult</vt:lpstr>
      <vt:lpstr>Transportation Options</vt:lpstr>
      <vt:lpstr>Devices for Memory Care</vt:lpstr>
      <vt:lpstr>Managing Finances</vt:lpstr>
      <vt:lpstr>Self-Care for the Caregiver</vt:lpstr>
      <vt:lpstr>Final Thoughts</vt:lpstr>
      <vt:lpstr>Sources of information: </vt:lpstr>
      <vt:lpstr>Additional Questions: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Valarie Sherrill</dc:creator>
  <cp:lastModifiedBy>Valarie Sherrill</cp:lastModifiedBy>
  <cp:revision>6</cp:revision>
  <dcterms:created xsi:type="dcterms:W3CDTF">2020-05-04T15:45:58Z</dcterms:created>
  <dcterms:modified xsi:type="dcterms:W3CDTF">2020-09-04T18:56:22Z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0x010100D5899DD71040AC459753C40D435FB877</vt:lpwstr>
  </property>
</Properties>
</file>